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8" r:id="rId4"/>
    <p:sldId id="258" r:id="rId5"/>
    <p:sldId id="267" r:id="rId6"/>
    <p:sldId id="259" r:id="rId7"/>
    <p:sldId id="269" r:id="rId8"/>
    <p:sldId id="270" r:id="rId9"/>
    <p:sldId id="271" r:id="rId10"/>
    <p:sldId id="273" r:id="rId11"/>
    <p:sldId id="272" r:id="rId12"/>
    <p:sldId id="261" r:id="rId13"/>
    <p:sldId id="262" r:id="rId14"/>
    <p:sldId id="263" r:id="rId15"/>
    <p:sldId id="275" r:id="rId16"/>
    <p:sldId id="264" r:id="rId17"/>
    <p:sldId id="281" r:id="rId18"/>
    <p:sldId id="277" r:id="rId19"/>
    <p:sldId id="280" r:id="rId20"/>
    <p:sldId id="279" r:id="rId21"/>
    <p:sldId id="26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19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value for each bin 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reformat_data!$C$2:$AF$2</c:f>
              <c:numCache>
                <c:formatCode>General</c:formatCode>
                <c:ptCount val="30"/>
                <c:pt idx="0">
                  <c:v>0.04</c:v>
                </c:pt>
                <c:pt idx="1">
                  <c:v>0.09</c:v>
                </c:pt>
                <c:pt idx="2">
                  <c:v>0.14000000000000001</c:v>
                </c:pt>
                <c:pt idx="3">
                  <c:v>0.12</c:v>
                </c:pt>
                <c:pt idx="4">
                  <c:v>0.11</c:v>
                </c:pt>
                <c:pt idx="5">
                  <c:v>0.1</c:v>
                </c:pt>
                <c:pt idx="6">
                  <c:v>0.08</c:v>
                </c:pt>
                <c:pt idx="7">
                  <c:v>0.13</c:v>
                </c:pt>
                <c:pt idx="8">
                  <c:v>0.13</c:v>
                </c:pt>
                <c:pt idx="9">
                  <c:v>0.08</c:v>
                </c:pt>
                <c:pt idx="10">
                  <c:v>0.09</c:v>
                </c:pt>
                <c:pt idx="11">
                  <c:v>0.1</c:v>
                </c:pt>
                <c:pt idx="12">
                  <c:v>0.11</c:v>
                </c:pt>
                <c:pt idx="13">
                  <c:v>0.11</c:v>
                </c:pt>
                <c:pt idx="14">
                  <c:v>0.08</c:v>
                </c:pt>
                <c:pt idx="15">
                  <c:v>0.04</c:v>
                </c:pt>
                <c:pt idx="16">
                  <c:v>0.16</c:v>
                </c:pt>
                <c:pt idx="17">
                  <c:v>0.13</c:v>
                </c:pt>
                <c:pt idx="18">
                  <c:v>0.1</c:v>
                </c:pt>
                <c:pt idx="19">
                  <c:v>0.03</c:v>
                </c:pt>
                <c:pt idx="20">
                  <c:v>0.12</c:v>
                </c:pt>
                <c:pt idx="21">
                  <c:v>0.08</c:v>
                </c:pt>
                <c:pt idx="22">
                  <c:v>0.09</c:v>
                </c:pt>
                <c:pt idx="23">
                  <c:v>0.12</c:v>
                </c:pt>
                <c:pt idx="24">
                  <c:v>0.1</c:v>
                </c:pt>
                <c:pt idx="25">
                  <c:v>0.1</c:v>
                </c:pt>
                <c:pt idx="26">
                  <c:v>0.08</c:v>
                </c:pt>
                <c:pt idx="27">
                  <c:v>0.11</c:v>
                </c:pt>
                <c:pt idx="28">
                  <c:v>0.12</c:v>
                </c:pt>
                <c:pt idx="29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C2-4253-AE3F-F278738A1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1203192"/>
        <c:axId val="391196304"/>
      </c:barChart>
      <c:catAx>
        <c:axId val="3912031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196304"/>
        <c:crosses val="autoZero"/>
        <c:auto val="1"/>
        <c:lblAlgn val="ctr"/>
        <c:lblOffset val="100"/>
        <c:noMultiLvlLbl val="0"/>
      </c:catAx>
      <c:valAx>
        <c:axId val="391196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203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Final accuracy acquired with various</a:t>
            </a:r>
            <a:r>
              <a:rPr lang="en-US" baseline="0" dirty="0"/>
              <a:t> pre-trained models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9850" cap="flat" cmpd="tri" algn="ctr">
              <a:solidFill>
                <a:schemeClr val="accent1"/>
              </a:solidFill>
              <a:prstDash val="solid"/>
              <a:miter lim="800000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69850" cap="flat" cmpd="tri" algn="ctr">
                <a:solidFill>
                  <a:schemeClr val="accent1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D3CD-4006-8381-D154AFBD908E}"/>
              </c:ext>
            </c:extLst>
          </c:dPt>
          <c:cat>
            <c:strRef>
              <c:f>Sheet1!$A$2:$A$6</c:f>
              <c:strCache>
                <c:ptCount val="5"/>
                <c:pt idx="0">
                  <c:v>ResNet50</c:v>
                </c:pt>
                <c:pt idx="1">
                  <c:v>MobileNet</c:v>
                </c:pt>
                <c:pt idx="2">
                  <c:v>VGG19</c:v>
                </c:pt>
                <c:pt idx="3">
                  <c:v>InceptionResNetV2</c:v>
                </c:pt>
                <c:pt idx="4">
                  <c:v>Xception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24</c:v>
                </c:pt>
                <c:pt idx="1">
                  <c:v>42</c:v>
                </c:pt>
                <c:pt idx="2">
                  <c:v>71</c:v>
                </c:pt>
                <c:pt idx="3">
                  <c:v>77</c:v>
                </c:pt>
                <c:pt idx="4">
                  <c:v>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CD-4006-8381-D154AFBD90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38100" cap="flat" cmpd="dbl" algn="ctr">
              <a:solidFill>
                <a:schemeClr val="accent2"/>
              </a:solidFill>
              <a:miter lim="800000"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ResNet50</c:v>
                </c:pt>
                <c:pt idx="1">
                  <c:v>MobileNet</c:v>
                </c:pt>
                <c:pt idx="2">
                  <c:v>VGG19</c:v>
                </c:pt>
                <c:pt idx="3">
                  <c:v>InceptionResNetV2</c:v>
                </c:pt>
                <c:pt idx="4">
                  <c:v>Xception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CD-4006-8381-D154AFBD908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38100" cap="flat" cmpd="dbl" algn="ctr">
              <a:solidFill>
                <a:schemeClr val="accent3"/>
              </a:solidFill>
              <a:miter lim="800000"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ResNet50</c:v>
                </c:pt>
                <c:pt idx="1">
                  <c:v>MobileNet</c:v>
                </c:pt>
                <c:pt idx="2">
                  <c:v>VGG19</c:v>
                </c:pt>
                <c:pt idx="3">
                  <c:v>InceptionResNetV2</c:v>
                </c:pt>
                <c:pt idx="4">
                  <c:v>Xception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3CD-4006-8381-D154AFBD9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>
              <a:solidFill>
                <a:schemeClr val="tx1">
                  <a:lumMod val="35000"/>
                  <a:lumOff val="65000"/>
                </a:schemeClr>
              </a:solidFill>
            </a:ln>
            <a:effectLst/>
          </c:spPr>
        </c:dropLines>
        <c:smooth val="0"/>
        <c:axId val="664928496"/>
        <c:axId val="664931776"/>
      </c:lineChart>
      <c:catAx>
        <c:axId val="66492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4931776"/>
        <c:crosses val="autoZero"/>
        <c:auto val="1"/>
        <c:lblAlgn val="ctr"/>
        <c:lblOffset val="100"/>
        <c:noMultiLvlLbl val="0"/>
      </c:catAx>
      <c:valAx>
        <c:axId val="664931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492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Final Accuracy with various classifying</a:t>
            </a:r>
            <a:r>
              <a:rPr lang="en-US" baseline="0" dirty="0"/>
              <a:t> models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Logisitc Regression</c:v>
                </c:pt>
              </c:strCache>
            </c:strRef>
          </c:tx>
          <c:spPr>
            <a:gradFill>
              <a:gsLst>
                <a:gs pos="100000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70/30 Train-Test Split</c:v>
                </c:pt>
                <c:pt idx="1">
                  <c:v>80/20 Train-Test Split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0.82</c:v>
                </c:pt>
                <c:pt idx="1">
                  <c:v>0.96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47-4860-B056-0931A675A5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Random Forest</c:v>
                </c:pt>
              </c:strCache>
            </c:strRef>
          </c:tx>
          <c:spPr>
            <a:gradFill>
              <a:gsLst>
                <a:gs pos="100000">
                  <a:schemeClr val="accent2">
                    <a:alpha val="0"/>
                  </a:schemeClr>
                </a:gs>
                <a:gs pos="50000">
                  <a:schemeClr val="accent2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70/30 Train-Test Split</c:v>
                </c:pt>
                <c:pt idx="1">
                  <c:v>80/20 Train-Test Split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0.81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47-4860-B056-0931A675A5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Support Vector Machine</c:v>
                </c:pt>
              </c:strCache>
            </c:strRef>
          </c:tx>
          <c:spPr>
            <a:gradFill>
              <a:gsLst>
                <a:gs pos="100000">
                  <a:schemeClr val="accent3">
                    <a:alpha val="0"/>
                  </a:schemeClr>
                </a:gs>
                <a:gs pos="50000">
                  <a:schemeClr val="accent3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70/30 Train-Test Split</c:v>
                </c:pt>
                <c:pt idx="1">
                  <c:v>80/20 Train-Test Split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0.8</c:v>
                </c:pt>
                <c:pt idx="1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47-4860-B056-0931A675A53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597861520"/>
        <c:axId val="597861848"/>
        <c:axId val="0"/>
      </c:bar3DChart>
      <c:catAx>
        <c:axId val="597861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861848"/>
        <c:crosses val="autoZero"/>
        <c:auto val="1"/>
        <c:lblAlgn val="ctr"/>
        <c:lblOffset val="100"/>
        <c:noMultiLvlLbl val="0"/>
      </c:catAx>
      <c:valAx>
        <c:axId val="59786184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97861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0BCED9-7E31-4970-B545-DB8A388CFB47}" type="doc">
      <dgm:prSet loTypeId="urn:microsoft.com/office/officeart/2009/3/layout/SnapshotPictureList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4D8DEF-E6B3-4332-A094-0ECB0A6C7F16}">
      <dgm:prSet phldrT="[Text]"/>
      <dgm:spPr/>
      <dgm:t>
        <a:bodyPr/>
        <a:lstStyle/>
        <a:p>
          <a:r>
            <a:rPr lang="en-US" dirty="0"/>
            <a:t>Ten action classes with the largest number of images</a:t>
          </a:r>
        </a:p>
      </dgm:t>
    </dgm:pt>
    <dgm:pt modelId="{D0FB4B3A-C66F-4CEC-A460-C5FCDA54711E}" type="parTrans" cxnId="{50EC60E3-F74D-4061-872E-9CEB47E0187A}">
      <dgm:prSet/>
      <dgm:spPr/>
      <dgm:t>
        <a:bodyPr/>
        <a:lstStyle/>
        <a:p>
          <a:endParaRPr lang="en-US"/>
        </a:p>
      </dgm:t>
    </dgm:pt>
    <dgm:pt modelId="{11028DBE-F169-46A0-9759-F43A95CD3300}" type="sibTrans" cxnId="{50EC60E3-F74D-4061-872E-9CEB47E0187A}">
      <dgm:prSet/>
      <dgm:spPr/>
      <dgm:t>
        <a:bodyPr/>
        <a:lstStyle/>
        <a:p>
          <a:endParaRPr lang="en-US"/>
        </a:p>
      </dgm:t>
    </dgm:pt>
    <dgm:pt modelId="{2E08C3A9-4CEC-4EAC-B180-1CECFAE6FFB1}" type="pres">
      <dgm:prSet presAssocID="{930BCED9-7E31-4970-B545-DB8A388CFB47}" presName="Name0" presStyleCnt="0">
        <dgm:presLayoutVars>
          <dgm:chMax/>
          <dgm:chPref/>
          <dgm:dir/>
          <dgm:animLvl val="lvl"/>
        </dgm:presLayoutVars>
      </dgm:prSet>
      <dgm:spPr/>
    </dgm:pt>
    <dgm:pt modelId="{C0D007E7-7518-4BEF-BF6F-397758FB368D}" type="pres">
      <dgm:prSet presAssocID="{F24D8DEF-E6B3-4332-A094-0ECB0A6C7F16}" presName="composite" presStyleCnt="0"/>
      <dgm:spPr/>
    </dgm:pt>
    <dgm:pt modelId="{DB4C8C37-E8D5-4C47-8310-C527DE27E427}" type="pres">
      <dgm:prSet presAssocID="{F24D8DEF-E6B3-4332-A094-0ECB0A6C7F16}" presName="ParentAccentShape" presStyleLbl="trBgShp" presStyleIdx="0" presStyleCnt="1"/>
      <dgm:spPr/>
    </dgm:pt>
    <dgm:pt modelId="{7CD28551-1D4A-4710-9794-7AB8F2CBEA72}" type="pres">
      <dgm:prSet presAssocID="{F24D8DEF-E6B3-4332-A094-0ECB0A6C7F16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BF9E42E3-5F3C-47D1-94A7-19C828D4A3AB}" type="pres">
      <dgm:prSet presAssocID="{F24D8DEF-E6B3-4332-A094-0ECB0A6C7F16}" presName="ChildText" presStyleLbl="revTx" presStyleIdx="1" presStyleCnt="2">
        <dgm:presLayoutVars>
          <dgm:chMax val="0"/>
          <dgm:chPref val="0"/>
        </dgm:presLayoutVars>
      </dgm:prSet>
      <dgm:spPr/>
    </dgm:pt>
    <dgm:pt modelId="{607181B3-EDF9-49DA-BC6F-631FF5F2DF47}" type="pres">
      <dgm:prSet presAssocID="{F24D8DEF-E6B3-4332-A094-0ECB0A6C7F16}" presName="ChildAccentShape" presStyleLbl="trBgShp" presStyleIdx="0" presStyleCnt="1"/>
      <dgm:spPr/>
    </dgm:pt>
    <dgm:pt modelId="{115BFAB7-E27B-4A1D-98B0-5B094D543981}" type="pres">
      <dgm:prSet presAssocID="{F24D8DEF-E6B3-4332-A094-0ECB0A6C7F16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28A335D9-BA0D-428D-9D9B-C470CC633DD6}" type="presOf" srcId="{F24D8DEF-E6B3-4332-A094-0ECB0A6C7F16}" destId="{7CD28551-1D4A-4710-9794-7AB8F2CBEA72}" srcOrd="0" destOrd="0" presId="urn:microsoft.com/office/officeart/2009/3/layout/SnapshotPictureList"/>
    <dgm:cxn modelId="{50EC60E3-F74D-4061-872E-9CEB47E0187A}" srcId="{930BCED9-7E31-4970-B545-DB8A388CFB47}" destId="{F24D8DEF-E6B3-4332-A094-0ECB0A6C7F16}" srcOrd="0" destOrd="0" parTransId="{D0FB4B3A-C66F-4CEC-A460-C5FCDA54711E}" sibTransId="{11028DBE-F169-46A0-9759-F43A95CD3300}"/>
    <dgm:cxn modelId="{C510E4F4-2FC7-41AC-9DF1-379CD9F11605}" type="presOf" srcId="{930BCED9-7E31-4970-B545-DB8A388CFB47}" destId="{2E08C3A9-4CEC-4EAC-B180-1CECFAE6FFB1}" srcOrd="0" destOrd="0" presId="urn:microsoft.com/office/officeart/2009/3/layout/SnapshotPictureList"/>
    <dgm:cxn modelId="{6E27F500-BAC8-4BB0-A4A4-1F33CA25233E}" type="presParOf" srcId="{2E08C3A9-4CEC-4EAC-B180-1CECFAE6FFB1}" destId="{C0D007E7-7518-4BEF-BF6F-397758FB368D}" srcOrd="0" destOrd="0" presId="urn:microsoft.com/office/officeart/2009/3/layout/SnapshotPictureList"/>
    <dgm:cxn modelId="{A95571ED-1E2A-4FAD-A64A-A2953C528463}" type="presParOf" srcId="{C0D007E7-7518-4BEF-BF6F-397758FB368D}" destId="{DB4C8C37-E8D5-4C47-8310-C527DE27E427}" srcOrd="0" destOrd="0" presId="urn:microsoft.com/office/officeart/2009/3/layout/SnapshotPictureList"/>
    <dgm:cxn modelId="{15683D02-FD81-4952-AB4C-4493BC1DD13A}" type="presParOf" srcId="{C0D007E7-7518-4BEF-BF6F-397758FB368D}" destId="{7CD28551-1D4A-4710-9794-7AB8F2CBEA72}" srcOrd="1" destOrd="0" presId="urn:microsoft.com/office/officeart/2009/3/layout/SnapshotPictureList"/>
    <dgm:cxn modelId="{11C752A3-742A-454D-B700-93F54EAC31BE}" type="presParOf" srcId="{C0D007E7-7518-4BEF-BF6F-397758FB368D}" destId="{BF9E42E3-5F3C-47D1-94A7-19C828D4A3AB}" srcOrd="2" destOrd="0" presId="urn:microsoft.com/office/officeart/2009/3/layout/SnapshotPictureList"/>
    <dgm:cxn modelId="{9E291898-5805-4644-96AF-E485B898D0C7}" type="presParOf" srcId="{C0D007E7-7518-4BEF-BF6F-397758FB368D}" destId="{607181B3-EDF9-49DA-BC6F-631FF5F2DF47}" srcOrd="3" destOrd="0" presId="urn:microsoft.com/office/officeart/2009/3/layout/SnapshotPictureList"/>
    <dgm:cxn modelId="{ECD799B6-6FAA-42CB-ADFB-F2F05456AE9E}" type="presParOf" srcId="{C0D007E7-7518-4BEF-BF6F-397758FB368D}" destId="{115BFAB7-E27B-4A1D-98B0-5B094D543981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ACEB89-B305-44BB-8A87-38B80B48DBCC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725098F8-09B8-4206-8788-F9EEC98D6C38}">
      <dgm:prSet phldrT="[Text]"/>
      <dgm:spPr/>
      <dgm:t>
        <a:bodyPr/>
        <a:lstStyle/>
        <a:p>
          <a:r>
            <a:rPr lang="en-US" dirty="0"/>
            <a:t>Classes</a:t>
          </a:r>
        </a:p>
      </dgm:t>
    </dgm:pt>
    <dgm:pt modelId="{ADADD311-A13C-4270-8A59-4DDEE6B51699}" type="parTrans" cxnId="{C4F5999F-E607-4336-AA99-CC753B6A75FA}">
      <dgm:prSet/>
      <dgm:spPr/>
      <dgm:t>
        <a:bodyPr/>
        <a:lstStyle/>
        <a:p>
          <a:endParaRPr lang="en-US"/>
        </a:p>
      </dgm:t>
    </dgm:pt>
    <dgm:pt modelId="{E2DBC0A6-4D4F-4A45-A5DC-E2F51FDFEFC3}" type="sibTrans" cxnId="{C4F5999F-E607-4336-AA99-CC753B6A75FA}">
      <dgm:prSet/>
      <dgm:spPr/>
      <dgm:t>
        <a:bodyPr/>
        <a:lstStyle/>
        <a:p>
          <a:endParaRPr lang="en-US"/>
        </a:p>
      </dgm:t>
    </dgm:pt>
    <dgm:pt modelId="{1E312B65-C036-4CB9-B735-DA600BBC545B}">
      <dgm:prSet phldrT="[Text]"/>
      <dgm:spPr/>
      <dgm:t>
        <a:bodyPr/>
        <a:lstStyle/>
        <a:p>
          <a:r>
            <a:rPr lang="en-US" dirty="0"/>
            <a:t>Applauding</a:t>
          </a:r>
        </a:p>
      </dgm:t>
    </dgm:pt>
    <dgm:pt modelId="{72E7C491-539C-40E9-AC7C-66FC56D16E9B}" type="parTrans" cxnId="{5A003B19-E0B2-4984-9209-95F52216B6D2}">
      <dgm:prSet/>
      <dgm:spPr/>
      <dgm:t>
        <a:bodyPr/>
        <a:lstStyle/>
        <a:p>
          <a:endParaRPr lang="en-US"/>
        </a:p>
      </dgm:t>
    </dgm:pt>
    <dgm:pt modelId="{FD4B2453-27E2-4FEE-BEB1-F19C2D7839D4}" type="sibTrans" cxnId="{5A003B19-E0B2-4984-9209-95F52216B6D2}">
      <dgm:prSet/>
      <dgm:spPr/>
      <dgm:t>
        <a:bodyPr/>
        <a:lstStyle/>
        <a:p>
          <a:endParaRPr lang="en-US"/>
        </a:p>
      </dgm:t>
    </dgm:pt>
    <dgm:pt modelId="{DF5B39CF-C816-45E0-B94A-F41478020A3B}">
      <dgm:prSet phldrT="[Text]"/>
      <dgm:spPr/>
      <dgm:t>
        <a:bodyPr/>
        <a:lstStyle/>
        <a:p>
          <a:r>
            <a:rPr lang="en-US" dirty="0"/>
            <a:t>Climbing</a:t>
          </a:r>
        </a:p>
      </dgm:t>
    </dgm:pt>
    <dgm:pt modelId="{EBC52421-86DD-4353-A9C5-A5A5B845744B}" type="parTrans" cxnId="{32AD48BF-14F5-48DF-A6C8-A61C6F72D588}">
      <dgm:prSet/>
      <dgm:spPr/>
      <dgm:t>
        <a:bodyPr/>
        <a:lstStyle/>
        <a:p>
          <a:endParaRPr lang="en-US"/>
        </a:p>
      </dgm:t>
    </dgm:pt>
    <dgm:pt modelId="{94F105E0-604D-474A-B07D-51C817FA6567}" type="sibTrans" cxnId="{32AD48BF-14F5-48DF-A6C8-A61C6F72D588}">
      <dgm:prSet/>
      <dgm:spPr/>
      <dgm:t>
        <a:bodyPr/>
        <a:lstStyle/>
        <a:p>
          <a:endParaRPr lang="en-US"/>
        </a:p>
      </dgm:t>
    </dgm:pt>
    <dgm:pt modelId="{D951FDD8-A4E1-4A77-BAD7-C00EF077B77D}">
      <dgm:prSet phldrT="[Text]"/>
      <dgm:spPr/>
      <dgm:t>
        <a:bodyPr/>
        <a:lstStyle/>
        <a:p>
          <a:r>
            <a:rPr lang="en-US" dirty="0"/>
            <a:t>Cooking</a:t>
          </a:r>
        </a:p>
      </dgm:t>
    </dgm:pt>
    <dgm:pt modelId="{B2E1422B-E262-4DA3-AF6F-25FE81F6B6B1}" type="parTrans" cxnId="{3785D523-3A2C-4367-AAB6-B3888E82722F}">
      <dgm:prSet/>
      <dgm:spPr/>
      <dgm:t>
        <a:bodyPr/>
        <a:lstStyle/>
        <a:p>
          <a:endParaRPr lang="en-US"/>
        </a:p>
      </dgm:t>
    </dgm:pt>
    <dgm:pt modelId="{8810E7FC-2251-43B9-A785-DFBE35B10421}" type="sibTrans" cxnId="{3785D523-3A2C-4367-AAB6-B3888E82722F}">
      <dgm:prSet/>
      <dgm:spPr/>
      <dgm:t>
        <a:bodyPr/>
        <a:lstStyle/>
        <a:p>
          <a:endParaRPr lang="en-US"/>
        </a:p>
      </dgm:t>
    </dgm:pt>
    <dgm:pt modelId="{57108D97-91D8-4259-BDD3-E6C5E5C0296F}">
      <dgm:prSet phldrT="[Text]"/>
      <dgm:spPr/>
      <dgm:t>
        <a:bodyPr/>
        <a:lstStyle/>
        <a:p>
          <a:r>
            <a:rPr lang="en-US" dirty="0"/>
            <a:t>Feeding a horse</a:t>
          </a:r>
        </a:p>
      </dgm:t>
    </dgm:pt>
    <dgm:pt modelId="{64AC70C2-75FA-45D9-B42B-2ACFD0AE3CED}" type="parTrans" cxnId="{4EE13D2D-39B1-4FF5-802F-A467E0B92423}">
      <dgm:prSet/>
      <dgm:spPr/>
      <dgm:t>
        <a:bodyPr/>
        <a:lstStyle/>
        <a:p>
          <a:endParaRPr lang="en-US"/>
        </a:p>
      </dgm:t>
    </dgm:pt>
    <dgm:pt modelId="{B07B8A10-3DC8-4991-A01B-4EA0DF379010}" type="sibTrans" cxnId="{4EE13D2D-39B1-4FF5-802F-A467E0B92423}">
      <dgm:prSet/>
      <dgm:spPr/>
      <dgm:t>
        <a:bodyPr/>
        <a:lstStyle/>
        <a:p>
          <a:endParaRPr lang="en-US"/>
        </a:p>
      </dgm:t>
    </dgm:pt>
    <dgm:pt modelId="{3870A301-E7E5-450D-9234-492F07322AE1}">
      <dgm:prSet phldrT="[Text]"/>
      <dgm:spPr/>
      <dgm:t>
        <a:bodyPr/>
        <a:lstStyle/>
        <a:p>
          <a:r>
            <a:rPr lang="en-US" dirty="0"/>
            <a:t>Holding an umbrella</a:t>
          </a:r>
        </a:p>
      </dgm:t>
    </dgm:pt>
    <dgm:pt modelId="{BA7ACD3A-F5D2-4E24-B6EA-738C1DDBD228}" type="parTrans" cxnId="{3D8376B5-E6F7-4C5B-BBBF-FC5E7FC9AF3E}">
      <dgm:prSet/>
      <dgm:spPr/>
      <dgm:t>
        <a:bodyPr/>
        <a:lstStyle/>
        <a:p>
          <a:endParaRPr lang="en-US"/>
        </a:p>
      </dgm:t>
    </dgm:pt>
    <dgm:pt modelId="{83373934-6A14-40C0-A23E-95B37B253421}" type="sibTrans" cxnId="{3D8376B5-E6F7-4C5B-BBBF-FC5E7FC9AF3E}">
      <dgm:prSet/>
      <dgm:spPr/>
      <dgm:t>
        <a:bodyPr/>
        <a:lstStyle/>
        <a:p>
          <a:endParaRPr lang="en-US"/>
        </a:p>
      </dgm:t>
    </dgm:pt>
    <dgm:pt modelId="{6C263035-0B70-4029-9C19-BCFCDA977527}">
      <dgm:prSet phldrT="[Text]"/>
      <dgm:spPr/>
      <dgm:t>
        <a:bodyPr/>
        <a:lstStyle/>
        <a:p>
          <a:r>
            <a:rPr lang="en-US" dirty="0"/>
            <a:t>Jumping</a:t>
          </a:r>
        </a:p>
      </dgm:t>
    </dgm:pt>
    <dgm:pt modelId="{97FE8C78-7BD7-417C-BA5B-FCE697D97847}" type="parTrans" cxnId="{9806AB51-F7AE-48A7-B78D-28B63059CC76}">
      <dgm:prSet/>
      <dgm:spPr/>
      <dgm:t>
        <a:bodyPr/>
        <a:lstStyle/>
        <a:p>
          <a:endParaRPr lang="en-US"/>
        </a:p>
      </dgm:t>
    </dgm:pt>
    <dgm:pt modelId="{1E1643D2-CC07-40F2-BED0-09DF1A69A625}" type="sibTrans" cxnId="{9806AB51-F7AE-48A7-B78D-28B63059CC76}">
      <dgm:prSet/>
      <dgm:spPr/>
      <dgm:t>
        <a:bodyPr/>
        <a:lstStyle/>
        <a:p>
          <a:endParaRPr lang="en-US"/>
        </a:p>
      </dgm:t>
    </dgm:pt>
    <dgm:pt modelId="{3F7038BB-C4EF-4C5B-990C-AEFB7EF3C194}">
      <dgm:prSet phldrT="[Text]"/>
      <dgm:spPr/>
      <dgm:t>
        <a:bodyPr/>
        <a:lstStyle/>
        <a:p>
          <a:r>
            <a:rPr lang="en-US" dirty="0"/>
            <a:t>Playing guitar</a:t>
          </a:r>
        </a:p>
      </dgm:t>
    </dgm:pt>
    <dgm:pt modelId="{A77A4119-25D6-4B63-8922-8F0CD3366CB1}" type="parTrans" cxnId="{071E0636-D2F4-423F-9A94-51A7F217D0C2}">
      <dgm:prSet/>
      <dgm:spPr/>
      <dgm:t>
        <a:bodyPr/>
        <a:lstStyle/>
        <a:p>
          <a:endParaRPr lang="en-US"/>
        </a:p>
      </dgm:t>
    </dgm:pt>
    <dgm:pt modelId="{4903FB87-C6A2-4F8E-820B-E18E9AD44BDE}" type="sibTrans" cxnId="{071E0636-D2F4-423F-9A94-51A7F217D0C2}">
      <dgm:prSet/>
      <dgm:spPr/>
      <dgm:t>
        <a:bodyPr/>
        <a:lstStyle/>
        <a:p>
          <a:endParaRPr lang="en-US"/>
        </a:p>
      </dgm:t>
    </dgm:pt>
    <dgm:pt modelId="{4C5D76CC-40A7-41F1-8B28-12831F258503}">
      <dgm:prSet phldrT="[Text]"/>
      <dgm:spPr/>
      <dgm:t>
        <a:bodyPr/>
        <a:lstStyle/>
        <a:p>
          <a:r>
            <a:rPr lang="en-US" dirty="0"/>
            <a:t>Riding a bike</a:t>
          </a:r>
        </a:p>
      </dgm:t>
    </dgm:pt>
    <dgm:pt modelId="{34DAB465-B469-4313-9D00-8ECF6D60C3B3}" type="parTrans" cxnId="{19C86538-C3BE-414C-8431-2B99C7EA40D7}">
      <dgm:prSet/>
      <dgm:spPr/>
      <dgm:t>
        <a:bodyPr/>
        <a:lstStyle/>
        <a:p>
          <a:endParaRPr lang="en-US"/>
        </a:p>
      </dgm:t>
    </dgm:pt>
    <dgm:pt modelId="{5EB90777-28DF-482F-868D-9BAA77598A31}" type="sibTrans" cxnId="{19C86538-C3BE-414C-8431-2B99C7EA40D7}">
      <dgm:prSet/>
      <dgm:spPr/>
      <dgm:t>
        <a:bodyPr/>
        <a:lstStyle/>
        <a:p>
          <a:endParaRPr lang="en-US"/>
        </a:p>
      </dgm:t>
    </dgm:pt>
    <dgm:pt modelId="{8D2EF2C0-6018-4CB1-BBDF-65DA6CC70C31}">
      <dgm:prSet phldrT="[Text]"/>
      <dgm:spPr/>
      <dgm:t>
        <a:bodyPr/>
        <a:lstStyle/>
        <a:p>
          <a:r>
            <a:rPr lang="en-US" dirty="0"/>
            <a:t>Riding a horse</a:t>
          </a:r>
        </a:p>
      </dgm:t>
    </dgm:pt>
    <dgm:pt modelId="{C3DEE6E2-6B58-455D-BC0E-8D773842B6CB}" type="parTrans" cxnId="{07A1F359-CF30-4C53-98A5-72AD484079BD}">
      <dgm:prSet/>
      <dgm:spPr/>
      <dgm:t>
        <a:bodyPr/>
        <a:lstStyle/>
        <a:p>
          <a:endParaRPr lang="en-US"/>
        </a:p>
      </dgm:t>
    </dgm:pt>
    <dgm:pt modelId="{7F55C80F-7691-4539-8436-4329516FE051}" type="sibTrans" cxnId="{07A1F359-CF30-4C53-98A5-72AD484079BD}">
      <dgm:prSet/>
      <dgm:spPr/>
      <dgm:t>
        <a:bodyPr/>
        <a:lstStyle/>
        <a:p>
          <a:endParaRPr lang="en-US"/>
        </a:p>
      </dgm:t>
    </dgm:pt>
    <dgm:pt modelId="{0FC89940-4E47-4ED0-AA69-FCB23A114CC4}">
      <dgm:prSet phldrT="[Text]"/>
      <dgm:spPr/>
      <dgm:t>
        <a:bodyPr/>
        <a:lstStyle/>
        <a:p>
          <a:r>
            <a:rPr lang="en-US" dirty="0"/>
            <a:t>Walking the dog</a:t>
          </a:r>
        </a:p>
      </dgm:t>
    </dgm:pt>
    <dgm:pt modelId="{A212DBAB-7240-4BA7-8E26-19CF8A170F43}" type="parTrans" cxnId="{5CE1C91B-D0C2-411D-8574-1CAF47209D76}">
      <dgm:prSet/>
      <dgm:spPr/>
      <dgm:t>
        <a:bodyPr/>
        <a:lstStyle/>
        <a:p>
          <a:endParaRPr lang="en-US"/>
        </a:p>
      </dgm:t>
    </dgm:pt>
    <dgm:pt modelId="{F34410D8-D9DA-4FC8-AAF7-7AC374523E9B}" type="sibTrans" cxnId="{5CE1C91B-D0C2-411D-8574-1CAF47209D76}">
      <dgm:prSet/>
      <dgm:spPr/>
      <dgm:t>
        <a:bodyPr/>
        <a:lstStyle/>
        <a:p>
          <a:endParaRPr lang="en-US"/>
        </a:p>
      </dgm:t>
    </dgm:pt>
    <dgm:pt modelId="{83CDFA81-1E34-43F4-9034-77825577472E}" type="pres">
      <dgm:prSet presAssocID="{23ACEB89-B305-44BB-8A87-38B80B48DBCC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FF3FCB55-3C11-4BE0-8B2F-C2DE93B640CF}" type="pres">
      <dgm:prSet presAssocID="{725098F8-09B8-4206-8788-F9EEC98D6C38}" presName="composite" presStyleCnt="0"/>
      <dgm:spPr/>
    </dgm:pt>
    <dgm:pt modelId="{8DC2C7B8-81EE-4C3A-8177-65F0F6070D81}" type="pres">
      <dgm:prSet presAssocID="{725098F8-09B8-4206-8788-F9EEC98D6C38}" presName="BackAccent" presStyleLbl="bgShp" presStyleIdx="0" presStyleCnt="1"/>
      <dgm:spPr/>
    </dgm:pt>
    <dgm:pt modelId="{50D639AF-4938-427A-8E3D-CF2575661B9F}" type="pres">
      <dgm:prSet presAssocID="{725098F8-09B8-4206-8788-F9EEC98D6C38}" presName="Accent" presStyleLbl="alignNode1" presStyleIdx="0" presStyleCnt="1"/>
      <dgm:spPr>
        <a:solidFill>
          <a:srgbClr val="002060">
            <a:alpha val="90000"/>
          </a:srgbClr>
        </a:solidFill>
      </dgm:spPr>
    </dgm:pt>
    <dgm:pt modelId="{1A9E13D9-FDA3-46B2-B565-D7FE1CF83A32}" type="pres">
      <dgm:prSet presAssocID="{725098F8-09B8-4206-8788-F9EEC98D6C38}" presName="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CF99177-258E-4E6D-90A6-03ECD90CCAC1}" type="pres">
      <dgm:prSet presAssocID="{725098F8-09B8-4206-8788-F9EEC98D6C38}" presName="Parent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5A003B19-E0B2-4984-9209-95F52216B6D2}" srcId="{725098F8-09B8-4206-8788-F9EEC98D6C38}" destId="{1E312B65-C036-4CB9-B735-DA600BBC545B}" srcOrd="0" destOrd="0" parTransId="{72E7C491-539C-40E9-AC7C-66FC56D16E9B}" sibTransId="{FD4B2453-27E2-4FEE-BEB1-F19C2D7839D4}"/>
    <dgm:cxn modelId="{5CE1C91B-D0C2-411D-8574-1CAF47209D76}" srcId="{725098F8-09B8-4206-8788-F9EEC98D6C38}" destId="{0FC89940-4E47-4ED0-AA69-FCB23A114CC4}" srcOrd="9" destOrd="0" parTransId="{A212DBAB-7240-4BA7-8E26-19CF8A170F43}" sibTransId="{F34410D8-D9DA-4FC8-AAF7-7AC374523E9B}"/>
    <dgm:cxn modelId="{3785D523-3A2C-4367-AAB6-B3888E82722F}" srcId="{725098F8-09B8-4206-8788-F9EEC98D6C38}" destId="{D951FDD8-A4E1-4A77-BAD7-C00EF077B77D}" srcOrd="2" destOrd="0" parTransId="{B2E1422B-E262-4DA3-AF6F-25FE81F6B6B1}" sibTransId="{8810E7FC-2251-43B9-A785-DFBE35B10421}"/>
    <dgm:cxn modelId="{4EE13D2D-39B1-4FF5-802F-A467E0B92423}" srcId="{725098F8-09B8-4206-8788-F9EEC98D6C38}" destId="{57108D97-91D8-4259-BDD3-E6C5E5C0296F}" srcOrd="3" destOrd="0" parTransId="{64AC70C2-75FA-45D9-B42B-2ACFD0AE3CED}" sibTransId="{B07B8A10-3DC8-4991-A01B-4EA0DF379010}"/>
    <dgm:cxn modelId="{071E0636-D2F4-423F-9A94-51A7F217D0C2}" srcId="{725098F8-09B8-4206-8788-F9EEC98D6C38}" destId="{3F7038BB-C4EF-4C5B-990C-AEFB7EF3C194}" srcOrd="6" destOrd="0" parTransId="{A77A4119-25D6-4B63-8922-8F0CD3366CB1}" sibTransId="{4903FB87-C6A2-4F8E-820B-E18E9AD44BDE}"/>
    <dgm:cxn modelId="{19C86538-C3BE-414C-8431-2B99C7EA40D7}" srcId="{725098F8-09B8-4206-8788-F9EEC98D6C38}" destId="{4C5D76CC-40A7-41F1-8B28-12831F258503}" srcOrd="7" destOrd="0" parTransId="{34DAB465-B469-4313-9D00-8ECF6D60C3B3}" sibTransId="{5EB90777-28DF-482F-868D-9BAA77598A31}"/>
    <dgm:cxn modelId="{0588593E-8401-4C33-91DE-A5975B9FA0F9}" type="presOf" srcId="{0FC89940-4E47-4ED0-AA69-FCB23A114CC4}" destId="{1A9E13D9-FDA3-46B2-B565-D7FE1CF83A32}" srcOrd="0" destOrd="9" presId="urn:microsoft.com/office/officeart/2008/layout/IncreasingCircleProcess"/>
    <dgm:cxn modelId="{1082265B-201C-4951-B19F-10B00052469B}" type="presOf" srcId="{725098F8-09B8-4206-8788-F9EEC98D6C38}" destId="{6CF99177-258E-4E6D-90A6-03ECD90CCAC1}" srcOrd="0" destOrd="0" presId="urn:microsoft.com/office/officeart/2008/layout/IncreasingCircleProcess"/>
    <dgm:cxn modelId="{0A99BA67-2425-42C1-BB8E-83669560CD9A}" type="presOf" srcId="{3F7038BB-C4EF-4C5B-990C-AEFB7EF3C194}" destId="{1A9E13D9-FDA3-46B2-B565-D7FE1CF83A32}" srcOrd="0" destOrd="6" presId="urn:microsoft.com/office/officeart/2008/layout/IncreasingCircleProcess"/>
    <dgm:cxn modelId="{9806AB51-F7AE-48A7-B78D-28B63059CC76}" srcId="{725098F8-09B8-4206-8788-F9EEC98D6C38}" destId="{6C263035-0B70-4029-9C19-BCFCDA977527}" srcOrd="5" destOrd="0" parTransId="{97FE8C78-7BD7-417C-BA5B-FCE697D97847}" sibTransId="{1E1643D2-CC07-40F2-BED0-09DF1A69A625}"/>
    <dgm:cxn modelId="{07A1F359-CF30-4C53-98A5-72AD484079BD}" srcId="{725098F8-09B8-4206-8788-F9EEC98D6C38}" destId="{8D2EF2C0-6018-4CB1-BBDF-65DA6CC70C31}" srcOrd="8" destOrd="0" parTransId="{C3DEE6E2-6B58-455D-BC0E-8D773842B6CB}" sibTransId="{7F55C80F-7691-4539-8436-4329516FE051}"/>
    <dgm:cxn modelId="{C4F5999F-E607-4336-AA99-CC753B6A75FA}" srcId="{23ACEB89-B305-44BB-8A87-38B80B48DBCC}" destId="{725098F8-09B8-4206-8788-F9EEC98D6C38}" srcOrd="0" destOrd="0" parTransId="{ADADD311-A13C-4270-8A59-4DDEE6B51699}" sibTransId="{E2DBC0A6-4D4F-4A45-A5DC-E2F51FDFEFC3}"/>
    <dgm:cxn modelId="{2BB587A7-36BA-448C-9059-B01172F57E58}" type="presOf" srcId="{57108D97-91D8-4259-BDD3-E6C5E5C0296F}" destId="{1A9E13D9-FDA3-46B2-B565-D7FE1CF83A32}" srcOrd="0" destOrd="3" presId="urn:microsoft.com/office/officeart/2008/layout/IncreasingCircleProcess"/>
    <dgm:cxn modelId="{53B0AAAF-C114-46AC-9717-FF0CAF074E59}" type="presOf" srcId="{8D2EF2C0-6018-4CB1-BBDF-65DA6CC70C31}" destId="{1A9E13D9-FDA3-46B2-B565-D7FE1CF83A32}" srcOrd="0" destOrd="8" presId="urn:microsoft.com/office/officeart/2008/layout/IncreasingCircleProcess"/>
    <dgm:cxn modelId="{3D8376B5-E6F7-4C5B-BBBF-FC5E7FC9AF3E}" srcId="{725098F8-09B8-4206-8788-F9EEC98D6C38}" destId="{3870A301-E7E5-450D-9234-492F07322AE1}" srcOrd="4" destOrd="0" parTransId="{BA7ACD3A-F5D2-4E24-B6EA-738C1DDBD228}" sibTransId="{83373934-6A14-40C0-A23E-95B37B253421}"/>
    <dgm:cxn modelId="{8C648EB6-70DE-4326-8A89-9831336CABBE}" type="presOf" srcId="{23ACEB89-B305-44BB-8A87-38B80B48DBCC}" destId="{83CDFA81-1E34-43F4-9034-77825577472E}" srcOrd="0" destOrd="0" presId="urn:microsoft.com/office/officeart/2008/layout/IncreasingCircleProcess"/>
    <dgm:cxn modelId="{32AD48BF-14F5-48DF-A6C8-A61C6F72D588}" srcId="{725098F8-09B8-4206-8788-F9EEC98D6C38}" destId="{DF5B39CF-C816-45E0-B94A-F41478020A3B}" srcOrd="1" destOrd="0" parTransId="{EBC52421-86DD-4353-A9C5-A5A5B845744B}" sibTransId="{94F105E0-604D-474A-B07D-51C817FA6567}"/>
    <dgm:cxn modelId="{0B997AD3-9449-45B8-8ECB-080F152ED9AD}" type="presOf" srcId="{4C5D76CC-40A7-41F1-8B28-12831F258503}" destId="{1A9E13D9-FDA3-46B2-B565-D7FE1CF83A32}" srcOrd="0" destOrd="7" presId="urn:microsoft.com/office/officeart/2008/layout/IncreasingCircleProcess"/>
    <dgm:cxn modelId="{B52664D8-CDF0-4FA4-8F00-D7BA95F860EE}" type="presOf" srcId="{D951FDD8-A4E1-4A77-BAD7-C00EF077B77D}" destId="{1A9E13D9-FDA3-46B2-B565-D7FE1CF83A32}" srcOrd="0" destOrd="2" presId="urn:microsoft.com/office/officeart/2008/layout/IncreasingCircleProcess"/>
    <dgm:cxn modelId="{87DEE1DB-1827-45B0-9CE8-C0889A2C2416}" type="presOf" srcId="{DF5B39CF-C816-45E0-B94A-F41478020A3B}" destId="{1A9E13D9-FDA3-46B2-B565-D7FE1CF83A32}" srcOrd="0" destOrd="1" presId="urn:microsoft.com/office/officeart/2008/layout/IncreasingCircleProcess"/>
    <dgm:cxn modelId="{8815F3DC-F6BB-4BBA-BC7C-8F2DDB67FA1F}" type="presOf" srcId="{3870A301-E7E5-450D-9234-492F07322AE1}" destId="{1A9E13D9-FDA3-46B2-B565-D7FE1CF83A32}" srcOrd="0" destOrd="4" presId="urn:microsoft.com/office/officeart/2008/layout/IncreasingCircleProcess"/>
    <dgm:cxn modelId="{2FD174F7-BE8F-410A-A274-5DA3991379A6}" type="presOf" srcId="{6C263035-0B70-4029-9C19-BCFCDA977527}" destId="{1A9E13D9-FDA3-46B2-B565-D7FE1CF83A32}" srcOrd="0" destOrd="5" presId="urn:microsoft.com/office/officeart/2008/layout/IncreasingCircleProcess"/>
    <dgm:cxn modelId="{42215FF9-826F-46D6-979A-A9C2C92DD606}" type="presOf" srcId="{1E312B65-C036-4CB9-B735-DA600BBC545B}" destId="{1A9E13D9-FDA3-46B2-B565-D7FE1CF83A32}" srcOrd="0" destOrd="0" presId="urn:microsoft.com/office/officeart/2008/layout/IncreasingCircleProcess"/>
    <dgm:cxn modelId="{D6CC916B-548A-4851-A138-6D9063371A76}" type="presParOf" srcId="{83CDFA81-1E34-43F4-9034-77825577472E}" destId="{FF3FCB55-3C11-4BE0-8B2F-C2DE93B640CF}" srcOrd="0" destOrd="0" presId="urn:microsoft.com/office/officeart/2008/layout/IncreasingCircleProcess"/>
    <dgm:cxn modelId="{81586A75-ADBE-4B60-A187-FC8CFBCE0A0F}" type="presParOf" srcId="{FF3FCB55-3C11-4BE0-8B2F-C2DE93B640CF}" destId="{8DC2C7B8-81EE-4C3A-8177-65F0F6070D81}" srcOrd="0" destOrd="0" presId="urn:microsoft.com/office/officeart/2008/layout/IncreasingCircleProcess"/>
    <dgm:cxn modelId="{8A009009-24CE-40B5-86BB-F1CEDA8DED50}" type="presParOf" srcId="{FF3FCB55-3C11-4BE0-8B2F-C2DE93B640CF}" destId="{50D639AF-4938-427A-8E3D-CF2575661B9F}" srcOrd="1" destOrd="0" presId="urn:microsoft.com/office/officeart/2008/layout/IncreasingCircleProcess"/>
    <dgm:cxn modelId="{98FA4460-CA0F-4D1D-8817-C32F968FCD0B}" type="presParOf" srcId="{FF3FCB55-3C11-4BE0-8B2F-C2DE93B640CF}" destId="{1A9E13D9-FDA3-46B2-B565-D7FE1CF83A32}" srcOrd="2" destOrd="0" presId="urn:microsoft.com/office/officeart/2008/layout/IncreasingCircleProcess"/>
    <dgm:cxn modelId="{4D477BDD-BE4D-4FD8-8A6E-E2AC6188D882}" type="presParOf" srcId="{FF3FCB55-3C11-4BE0-8B2F-C2DE93B640CF}" destId="{6CF99177-258E-4E6D-90A6-03ECD90CCAC1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475C1E-A0D9-46F0-907D-7659255944BB}" type="doc">
      <dgm:prSet loTypeId="urn:microsoft.com/office/officeart/2005/8/layout/radial2" loCatId="relationship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5D14BB8-4921-4E90-949D-9DCA791332CC}">
      <dgm:prSet phldrT="[Text]" custT="1"/>
      <dgm:spPr/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Convolution Layer</a:t>
          </a:r>
        </a:p>
      </dgm:t>
    </dgm:pt>
    <dgm:pt modelId="{2BADCB21-C7F7-45BF-8E9F-811813018C75}" type="parTrans" cxnId="{71D1C590-B2A5-4633-A2E3-DBCCE1A5339E}">
      <dgm:prSet/>
      <dgm:spPr/>
      <dgm:t>
        <a:bodyPr/>
        <a:lstStyle/>
        <a:p>
          <a:endParaRPr lang="en-US"/>
        </a:p>
      </dgm:t>
    </dgm:pt>
    <dgm:pt modelId="{645D4008-B3F1-4CD4-BCC4-9848F7F133B7}" type="sibTrans" cxnId="{71D1C590-B2A5-4633-A2E3-DBCCE1A5339E}">
      <dgm:prSet/>
      <dgm:spPr/>
      <dgm:t>
        <a:bodyPr/>
        <a:lstStyle/>
        <a:p>
          <a:endParaRPr lang="en-US"/>
        </a:p>
      </dgm:t>
    </dgm:pt>
    <dgm:pt modelId="{82DCCC91-A3F9-4CAB-B035-6004638EADBF}">
      <dgm:prSet phldrT="[Text]" custT="1"/>
      <dgm:spPr/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Pooling Layer</a:t>
          </a:r>
        </a:p>
      </dgm:t>
    </dgm:pt>
    <dgm:pt modelId="{1225A4EB-24EC-47B9-A8ED-512A14D719F6}" type="parTrans" cxnId="{8A330B58-212A-46D1-9780-E9DA812945A0}">
      <dgm:prSet/>
      <dgm:spPr/>
      <dgm:t>
        <a:bodyPr/>
        <a:lstStyle/>
        <a:p>
          <a:endParaRPr lang="en-US"/>
        </a:p>
      </dgm:t>
    </dgm:pt>
    <dgm:pt modelId="{09F0DD39-D17F-40BF-AB52-DBD6AC4CE3DC}" type="sibTrans" cxnId="{8A330B58-212A-46D1-9780-E9DA812945A0}">
      <dgm:prSet/>
      <dgm:spPr/>
      <dgm:t>
        <a:bodyPr/>
        <a:lstStyle/>
        <a:p>
          <a:endParaRPr lang="en-US"/>
        </a:p>
      </dgm:t>
    </dgm:pt>
    <dgm:pt modelId="{12284C00-A717-4ED7-803B-6E484DF8692E}">
      <dgm:prSet phldrT="[Text]" custT="1"/>
      <dgm:spPr/>
      <dgm:t>
        <a:bodyPr/>
        <a:lstStyle/>
        <a:p>
          <a:r>
            <a:rPr lang="en-US" sz="1400" dirty="0"/>
            <a:t>Applies filters to image</a:t>
          </a:r>
        </a:p>
      </dgm:t>
    </dgm:pt>
    <dgm:pt modelId="{C89826C3-343A-4B52-8F40-2D87725C5E16}" type="parTrans" cxnId="{D2CEC428-9F7F-4E90-A166-2613F3A9EF99}">
      <dgm:prSet/>
      <dgm:spPr/>
      <dgm:t>
        <a:bodyPr/>
        <a:lstStyle/>
        <a:p>
          <a:endParaRPr lang="en-US"/>
        </a:p>
      </dgm:t>
    </dgm:pt>
    <dgm:pt modelId="{59237F02-0F27-4A76-9AB1-24E6379235A0}" type="sibTrans" cxnId="{D2CEC428-9F7F-4E90-A166-2613F3A9EF99}">
      <dgm:prSet/>
      <dgm:spPr/>
      <dgm:t>
        <a:bodyPr/>
        <a:lstStyle/>
        <a:p>
          <a:endParaRPr lang="en-US"/>
        </a:p>
      </dgm:t>
    </dgm:pt>
    <dgm:pt modelId="{2B441760-F122-4EF4-8795-980BE0852C1D}">
      <dgm:prSet phldrT="[Text]" custT="1"/>
      <dgm:spPr/>
      <dgm:t>
        <a:bodyPr/>
        <a:lstStyle/>
        <a:p>
          <a:r>
            <a:rPr lang="en-US" sz="1400" dirty="0"/>
            <a:t>Positioned directly after convolution layer</a:t>
          </a:r>
        </a:p>
      </dgm:t>
    </dgm:pt>
    <dgm:pt modelId="{500628FF-516C-48E4-B940-80A8B13B23E0}" type="parTrans" cxnId="{1B9550D3-69C6-41FC-BCB0-C3EFEFE79EFD}">
      <dgm:prSet/>
      <dgm:spPr/>
      <dgm:t>
        <a:bodyPr/>
        <a:lstStyle/>
        <a:p>
          <a:endParaRPr lang="en-US"/>
        </a:p>
      </dgm:t>
    </dgm:pt>
    <dgm:pt modelId="{122F0F3C-0D0F-4C28-A2E4-0780CA44E552}" type="sibTrans" cxnId="{1B9550D3-69C6-41FC-BCB0-C3EFEFE79EFD}">
      <dgm:prSet/>
      <dgm:spPr/>
      <dgm:t>
        <a:bodyPr/>
        <a:lstStyle/>
        <a:p>
          <a:endParaRPr lang="en-US"/>
        </a:p>
      </dgm:t>
    </dgm:pt>
    <dgm:pt modelId="{CC2D71A4-0D0C-42CD-B1C7-4810DC2D9CE6}">
      <dgm:prSet phldrT="[Text]" custT="1"/>
      <dgm:spPr/>
      <dgm:t>
        <a:bodyPr/>
        <a:lstStyle/>
        <a:p>
          <a:r>
            <a:rPr lang="en-US" sz="1400" dirty="0"/>
            <a:t>Downsamples output of convolution layer</a:t>
          </a:r>
        </a:p>
      </dgm:t>
    </dgm:pt>
    <dgm:pt modelId="{E3155CC1-C0AA-48F9-A2C9-94A5ADCC1F84}" type="parTrans" cxnId="{4A9019FD-090F-441D-8C12-EDC5B1D229D5}">
      <dgm:prSet/>
      <dgm:spPr/>
      <dgm:t>
        <a:bodyPr/>
        <a:lstStyle/>
        <a:p>
          <a:endParaRPr lang="en-US"/>
        </a:p>
      </dgm:t>
    </dgm:pt>
    <dgm:pt modelId="{3CAABE2E-536A-4381-8735-0F51C19E366D}" type="sibTrans" cxnId="{4A9019FD-090F-441D-8C12-EDC5B1D229D5}">
      <dgm:prSet/>
      <dgm:spPr/>
      <dgm:t>
        <a:bodyPr/>
        <a:lstStyle/>
        <a:p>
          <a:endParaRPr lang="en-US"/>
        </a:p>
      </dgm:t>
    </dgm:pt>
    <dgm:pt modelId="{CDF1C087-1D6F-4258-B84A-366D60215C32}">
      <dgm:prSet phldrT="[Text]" custT="1"/>
      <dgm:spPr/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Dense Fully-Connected Layer</a:t>
          </a:r>
        </a:p>
      </dgm:t>
    </dgm:pt>
    <dgm:pt modelId="{129D2919-1466-4C64-8606-AE807FE53DDD}" type="parTrans" cxnId="{174B1A12-9052-4AE6-AAA1-84C3F6AD6585}">
      <dgm:prSet/>
      <dgm:spPr/>
      <dgm:t>
        <a:bodyPr/>
        <a:lstStyle/>
        <a:p>
          <a:endParaRPr lang="en-US"/>
        </a:p>
      </dgm:t>
    </dgm:pt>
    <dgm:pt modelId="{6D6DE110-9269-40DB-860F-DBC771BDDBFF}" type="sibTrans" cxnId="{174B1A12-9052-4AE6-AAA1-84C3F6AD6585}">
      <dgm:prSet/>
      <dgm:spPr/>
      <dgm:t>
        <a:bodyPr/>
        <a:lstStyle/>
        <a:p>
          <a:endParaRPr lang="en-US"/>
        </a:p>
      </dgm:t>
    </dgm:pt>
    <dgm:pt modelId="{5F06570C-64D9-446B-8CCC-ACF16D6E343D}">
      <dgm:prSet phldrT="[Text]" custT="1"/>
      <dgm:spPr/>
      <dgm:t>
        <a:bodyPr/>
        <a:lstStyle/>
        <a:p>
          <a:r>
            <a:rPr lang="en-US" sz="1400" dirty="0"/>
            <a:t>The very last/deepest layers of neural network</a:t>
          </a:r>
        </a:p>
      </dgm:t>
    </dgm:pt>
    <dgm:pt modelId="{B925EED9-9B81-4432-B888-06A41179632A}" type="parTrans" cxnId="{E47A13B2-31E3-45D7-BB1E-BB0F212B6A4C}">
      <dgm:prSet/>
      <dgm:spPr/>
      <dgm:t>
        <a:bodyPr/>
        <a:lstStyle/>
        <a:p>
          <a:endParaRPr lang="en-US"/>
        </a:p>
      </dgm:t>
    </dgm:pt>
    <dgm:pt modelId="{66066DA3-A23D-4AE5-BA8F-C6A95F42E35C}" type="sibTrans" cxnId="{E47A13B2-31E3-45D7-BB1E-BB0F212B6A4C}">
      <dgm:prSet/>
      <dgm:spPr/>
      <dgm:t>
        <a:bodyPr/>
        <a:lstStyle/>
        <a:p>
          <a:endParaRPr lang="en-US"/>
        </a:p>
      </dgm:t>
    </dgm:pt>
    <dgm:pt modelId="{199F153D-DADB-4A5E-AF69-114B82D2EF62}">
      <dgm:prSet phldrT="[Text]" custT="1"/>
      <dgm:spPr/>
      <dgm:t>
        <a:bodyPr/>
        <a:lstStyle/>
        <a:p>
          <a:r>
            <a:rPr lang="en-US" sz="1400" dirty="0"/>
            <a:t>Maps features to class labels</a:t>
          </a:r>
        </a:p>
      </dgm:t>
    </dgm:pt>
    <dgm:pt modelId="{C5073520-83B8-47AC-BCAE-B6414176A0AE}" type="parTrans" cxnId="{529E0974-811D-4F0E-806C-4B46A8EB134E}">
      <dgm:prSet/>
      <dgm:spPr/>
      <dgm:t>
        <a:bodyPr/>
        <a:lstStyle/>
        <a:p>
          <a:endParaRPr lang="en-US"/>
        </a:p>
      </dgm:t>
    </dgm:pt>
    <dgm:pt modelId="{376EB510-638E-4C27-B018-3A06925618CA}" type="sibTrans" cxnId="{529E0974-811D-4F0E-806C-4B46A8EB134E}">
      <dgm:prSet/>
      <dgm:spPr/>
      <dgm:t>
        <a:bodyPr/>
        <a:lstStyle/>
        <a:p>
          <a:endParaRPr lang="en-US"/>
        </a:p>
      </dgm:t>
    </dgm:pt>
    <dgm:pt modelId="{92B113AA-3506-414E-9E24-DB97B7E13FBB}">
      <dgm:prSet phldrT="[Text]" custT="1"/>
      <dgm:spPr/>
      <dgm:t>
        <a:bodyPr/>
        <a:lstStyle/>
        <a:p>
          <a:r>
            <a:rPr lang="en-US" sz="1400" dirty="0"/>
            <a:t>Extracts features</a:t>
          </a:r>
        </a:p>
      </dgm:t>
    </dgm:pt>
    <dgm:pt modelId="{654495EC-0D2D-4414-9BE8-7933281A4483}" type="parTrans" cxnId="{99A5D2AA-4EA7-48D7-B7B8-8A411165B102}">
      <dgm:prSet/>
      <dgm:spPr/>
      <dgm:t>
        <a:bodyPr/>
        <a:lstStyle/>
        <a:p>
          <a:endParaRPr lang="en-US"/>
        </a:p>
      </dgm:t>
    </dgm:pt>
    <dgm:pt modelId="{8185E60E-0021-4205-B69D-798E177CCEFF}" type="sibTrans" cxnId="{99A5D2AA-4EA7-48D7-B7B8-8A411165B102}">
      <dgm:prSet/>
      <dgm:spPr/>
      <dgm:t>
        <a:bodyPr/>
        <a:lstStyle/>
        <a:p>
          <a:endParaRPr lang="en-US"/>
        </a:p>
      </dgm:t>
    </dgm:pt>
    <dgm:pt modelId="{D81608DF-A875-412F-AC45-5CC4CC8DCA83}" type="pres">
      <dgm:prSet presAssocID="{6A475C1E-A0D9-46F0-907D-7659255944BB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C303AC54-8720-4953-A27E-19C4D44E313A}" type="pres">
      <dgm:prSet presAssocID="{6A475C1E-A0D9-46F0-907D-7659255944BB}" presName="cycle" presStyleCnt="0"/>
      <dgm:spPr/>
    </dgm:pt>
    <dgm:pt modelId="{FB839738-23F4-4BDF-BF38-C3995F48F9FF}" type="pres">
      <dgm:prSet presAssocID="{6A475C1E-A0D9-46F0-907D-7659255944BB}" presName="centerShape" presStyleCnt="0"/>
      <dgm:spPr/>
    </dgm:pt>
    <dgm:pt modelId="{BF5AD252-E71B-466D-A90B-5A0544DAD7DF}" type="pres">
      <dgm:prSet presAssocID="{6A475C1E-A0D9-46F0-907D-7659255944BB}" presName="connSite" presStyleLbl="node1" presStyleIdx="0" presStyleCnt="4"/>
      <dgm:spPr/>
    </dgm:pt>
    <dgm:pt modelId="{4482437B-9D25-43A0-AC1E-C48E53F69604}" type="pres">
      <dgm:prSet presAssocID="{6A475C1E-A0D9-46F0-907D-7659255944BB}" presName="visible" presStyleLbl="node1" presStyleIdx="0" presStyleCnt="4" custScaleX="142617" custScaleY="142617" custLinFactNeighborX="-36620" custLinFactNeighborY="761"/>
      <dgm:spPr>
        <a:gradFill rotWithShape="0">
          <a:gsLst>
            <a:gs pos="0">
              <a:schemeClr val="accent5">
                <a:hueOff val="0"/>
                <a:satOff val="0"/>
                <a:lum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</dgm:pt>
    <dgm:pt modelId="{91196283-798F-42FF-A177-4B5FB17AB2A5}" type="pres">
      <dgm:prSet presAssocID="{2BADCB21-C7F7-45BF-8E9F-811813018C75}" presName="Name25" presStyleLbl="parChTrans1D1" presStyleIdx="0" presStyleCnt="3"/>
      <dgm:spPr/>
    </dgm:pt>
    <dgm:pt modelId="{C8C4560B-8F6D-4FCB-8770-77EF68907F60}" type="pres">
      <dgm:prSet presAssocID="{65D14BB8-4921-4E90-949D-9DCA791332CC}" presName="node" presStyleCnt="0"/>
      <dgm:spPr/>
    </dgm:pt>
    <dgm:pt modelId="{8E79EF3E-E381-4835-B307-4EB51AAD3AA2}" type="pres">
      <dgm:prSet presAssocID="{65D14BB8-4921-4E90-949D-9DCA791332CC}" presName="parentNode" presStyleLbl="node1" presStyleIdx="1" presStyleCnt="4" custLinFactNeighborX="21560" custLinFactNeighborY="-1569">
        <dgm:presLayoutVars>
          <dgm:chMax val="1"/>
          <dgm:bulletEnabled val="1"/>
        </dgm:presLayoutVars>
      </dgm:prSet>
      <dgm:spPr/>
    </dgm:pt>
    <dgm:pt modelId="{1F967D6A-C308-4376-B281-4DC4538F6E38}" type="pres">
      <dgm:prSet presAssocID="{65D14BB8-4921-4E90-949D-9DCA791332CC}" presName="childNode" presStyleLbl="revTx" presStyleIdx="0" presStyleCnt="3">
        <dgm:presLayoutVars>
          <dgm:bulletEnabled val="1"/>
        </dgm:presLayoutVars>
      </dgm:prSet>
      <dgm:spPr/>
    </dgm:pt>
    <dgm:pt modelId="{4742AC09-721F-4995-A270-B9CC69F6C1DD}" type="pres">
      <dgm:prSet presAssocID="{1225A4EB-24EC-47B9-A8ED-512A14D719F6}" presName="Name25" presStyleLbl="parChTrans1D1" presStyleIdx="1" presStyleCnt="3"/>
      <dgm:spPr/>
    </dgm:pt>
    <dgm:pt modelId="{75480452-0E87-4A93-B6FB-A9340D488EA1}" type="pres">
      <dgm:prSet presAssocID="{82DCCC91-A3F9-4CAB-B035-6004638EADBF}" presName="node" presStyleCnt="0"/>
      <dgm:spPr/>
    </dgm:pt>
    <dgm:pt modelId="{F4BC4A2F-4E39-4950-BD33-9EFD37B5FE0B}" type="pres">
      <dgm:prSet presAssocID="{82DCCC91-A3F9-4CAB-B035-6004638EADBF}" presName="parentNode" presStyleLbl="node1" presStyleIdx="2" presStyleCnt="4" custLinFactNeighborX="24097" custLinFactNeighborY="-723">
        <dgm:presLayoutVars>
          <dgm:chMax val="1"/>
          <dgm:bulletEnabled val="1"/>
        </dgm:presLayoutVars>
      </dgm:prSet>
      <dgm:spPr/>
    </dgm:pt>
    <dgm:pt modelId="{28A872C9-88E7-4C25-91E3-2ECB3ECB6159}" type="pres">
      <dgm:prSet presAssocID="{82DCCC91-A3F9-4CAB-B035-6004638EADBF}" presName="childNode" presStyleLbl="revTx" presStyleIdx="1" presStyleCnt="3">
        <dgm:presLayoutVars>
          <dgm:bulletEnabled val="1"/>
        </dgm:presLayoutVars>
      </dgm:prSet>
      <dgm:spPr/>
    </dgm:pt>
    <dgm:pt modelId="{D6E90B72-78C3-4DE5-9CB8-1D0001D83999}" type="pres">
      <dgm:prSet presAssocID="{129D2919-1466-4C64-8606-AE807FE53DDD}" presName="Name25" presStyleLbl="parChTrans1D1" presStyleIdx="2" presStyleCnt="3"/>
      <dgm:spPr/>
    </dgm:pt>
    <dgm:pt modelId="{8B16427C-A811-429D-A273-407A6ED698D2}" type="pres">
      <dgm:prSet presAssocID="{CDF1C087-1D6F-4258-B84A-366D60215C32}" presName="node" presStyleCnt="0"/>
      <dgm:spPr/>
    </dgm:pt>
    <dgm:pt modelId="{BB663765-F162-4946-A610-61D60D604862}" type="pres">
      <dgm:prSet presAssocID="{CDF1C087-1D6F-4258-B84A-366D60215C32}" presName="parentNode" presStyleLbl="node1" presStyleIdx="3" presStyleCnt="4" custLinFactNeighborX="26238" custLinFactNeighborY="123">
        <dgm:presLayoutVars>
          <dgm:chMax val="1"/>
          <dgm:bulletEnabled val="1"/>
        </dgm:presLayoutVars>
      </dgm:prSet>
      <dgm:spPr/>
    </dgm:pt>
    <dgm:pt modelId="{78A60392-51AC-4469-A2D4-3BEA554828DA}" type="pres">
      <dgm:prSet presAssocID="{CDF1C087-1D6F-4258-B84A-366D60215C32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174B1A12-9052-4AE6-AAA1-84C3F6AD6585}" srcId="{6A475C1E-A0D9-46F0-907D-7659255944BB}" destId="{CDF1C087-1D6F-4258-B84A-366D60215C32}" srcOrd="2" destOrd="0" parTransId="{129D2919-1466-4C64-8606-AE807FE53DDD}" sibTransId="{6D6DE110-9269-40DB-860F-DBC771BDDBFF}"/>
    <dgm:cxn modelId="{BD9EE113-0634-425A-8382-AECD014E5990}" type="presOf" srcId="{65D14BB8-4921-4E90-949D-9DCA791332CC}" destId="{8E79EF3E-E381-4835-B307-4EB51AAD3AA2}" srcOrd="0" destOrd="0" presId="urn:microsoft.com/office/officeart/2005/8/layout/radial2"/>
    <dgm:cxn modelId="{A4AA2C1A-FB3B-4AD0-BC34-A434A0D3C5D9}" type="presOf" srcId="{2BADCB21-C7F7-45BF-8E9F-811813018C75}" destId="{91196283-798F-42FF-A177-4B5FB17AB2A5}" srcOrd="0" destOrd="0" presId="urn:microsoft.com/office/officeart/2005/8/layout/radial2"/>
    <dgm:cxn modelId="{D2CEC428-9F7F-4E90-A166-2613F3A9EF99}" srcId="{65D14BB8-4921-4E90-949D-9DCA791332CC}" destId="{12284C00-A717-4ED7-803B-6E484DF8692E}" srcOrd="0" destOrd="0" parTransId="{C89826C3-343A-4B52-8F40-2D87725C5E16}" sibTransId="{59237F02-0F27-4A76-9AB1-24E6379235A0}"/>
    <dgm:cxn modelId="{8F2F203D-CA20-437E-90E7-980D7C7A7755}" type="presOf" srcId="{129D2919-1466-4C64-8606-AE807FE53DDD}" destId="{D6E90B72-78C3-4DE5-9CB8-1D0001D83999}" srcOrd="0" destOrd="0" presId="urn:microsoft.com/office/officeart/2005/8/layout/radial2"/>
    <dgm:cxn modelId="{8EF50963-A4B2-4B81-AEAF-1B9F9BFF6CF8}" type="presOf" srcId="{92B113AA-3506-414E-9E24-DB97B7E13FBB}" destId="{1F967D6A-C308-4376-B281-4DC4538F6E38}" srcOrd="0" destOrd="1" presId="urn:microsoft.com/office/officeart/2005/8/layout/radial2"/>
    <dgm:cxn modelId="{C9E0B743-DD96-4BBE-8B48-4CB672A97A03}" type="presOf" srcId="{199F153D-DADB-4A5E-AF69-114B82D2EF62}" destId="{78A60392-51AC-4469-A2D4-3BEA554828DA}" srcOrd="0" destOrd="1" presId="urn:microsoft.com/office/officeart/2005/8/layout/radial2"/>
    <dgm:cxn modelId="{E151C467-B4E8-4928-8C00-8C889CED114F}" type="presOf" srcId="{2B441760-F122-4EF4-8795-980BE0852C1D}" destId="{28A872C9-88E7-4C25-91E3-2ECB3ECB6159}" srcOrd="0" destOrd="0" presId="urn:microsoft.com/office/officeart/2005/8/layout/radial2"/>
    <dgm:cxn modelId="{03587870-9D3B-4433-9505-A93D778FB502}" type="presOf" srcId="{5F06570C-64D9-446B-8CCC-ACF16D6E343D}" destId="{78A60392-51AC-4469-A2D4-3BEA554828DA}" srcOrd="0" destOrd="0" presId="urn:microsoft.com/office/officeart/2005/8/layout/radial2"/>
    <dgm:cxn modelId="{9CADCA53-C9C3-4197-8A95-E918D9D27180}" type="presOf" srcId="{82DCCC91-A3F9-4CAB-B035-6004638EADBF}" destId="{F4BC4A2F-4E39-4950-BD33-9EFD37B5FE0B}" srcOrd="0" destOrd="0" presId="urn:microsoft.com/office/officeart/2005/8/layout/radial2"/>
    <dgm:cxn modelId="{529E0974-811D-4F0E-806C-4B46A8EB134E}" srcId="{CDF1C087-1D6F-4258-B84A-366D60215C32}" destId="{199F153D-DADB-4A5E-AF69-114B82D2EF62}" srcOrd="1" destOrd="0" parTransId="{C5073520-83B8-47AC-BCAE-B6414176A0AE}" sibTransId="{376EB510-638E-4C27-B018-3A06925618CA}"/>
    <dgm:cxn modelId="{8A330B58-212A-46D1-9780-E9DA812945A0}" srcId="{6A475C1E-A0D9-46F0-907D-7659255944BB}" destId="{82DCCC91-A3F9-4CAB-B035-6004638EADBF}" srcOrd="1" destOrd="0" parTransId="{1225A4EB-24EC-47B9-A8ED-512A14D719F6}" sibTransId="{09F0DD39-D17F-40BF-AB52-DBD6AC4CE3DC}"/>
    <dgm:cxn modelId="{71D1C590-B2A5-4633-A2E3-DBCCE1A5339E}" srcId="{6A475C1E-A0D9-46F0-907D-7659255944BB}" destId="{65D14BB8-4921-4E90-949D-9DCA791332CC}" srcOrd="0" destOrd="0" parTransId="{2BADCB21-C7F7-45BF-8E9F-811813018C75}" sibTransId="{645D4008-B3F1-4CD4-BCC4-9848F7F133B7}"/>
    <dgm:cxn modelId="{99A5D2AA-4EA7-48D7-B7B8-8A411165B102}" srcId="{65D14BB8-4921-4E90-949D-9DCA791332CC}" destId="{92B113AA-3506-414E-9E24-DB97B7E13FBB}" srcOrd="1" destOrd="0" parTransId="{654495EC-0D2D-4414-9BE8-7933281A4483}" sibTransId="{8185E60E-0021-4205-B69D-798E177CCEFF}"/>
    <dgm:cxn modelId="{E47A13B2-31E3-45D7-BB1E-BB0F212B6A4C}" srcId="{CDF1C087-1D6F-4258-B84A-366D60215C32}" destId="{5F06570C-64D9-446B-8CCC-ACF16D6E343D}" srcOrd="0" destOrd="0" parTransId="{B925EED9-9B81-4432-B888-06A41179632A}" sibTransId="{66066DA3-A23D-4AE5-BA8F-C6A95F42E35C}"/>
    <dgm:cxn modelId="{E6BD10BD-ADF5-4100-AEA7-45D63A4FE615}" type="presOf" srcId="{1225A4EB-24EC-47B9-A8ED-512A14D719F6}" destId="{4742AC09-721F-4995-A270-B9CC69F6C1DD}" srcOrd="0" destOrd="0" presId="urn:microsoft.com/office/officeart/2005/8/layout/radial2"/>
    <dgm:cxn modelId="{1B9550D3-69C6-41FC-BCB0-C3EFEFE79EFD}" srcId="{82DCCC91-A3F9-4CAB-B035-6004638EADBF}" destId="{2B441760-F122-4EF4-8795-980BE0852C1D}" srcOrd="0" destOrd="0" parTransId="{500628FF-516C-48E4-B940-80A8B13B23E0}" sibTransId="{122F0F3C-0D0F-4C28-A2E4-0780CA44E552}"/>
    <dgm:cxn modelId="{78F58BD3-40C3-4998-92EE-C934D3095C34}" type="presOf" srcId="{CC2D71A4-0D0C-42CD-B1C7-4810DC2D9CE6}" destId="{28A872C9-88E7-4C25-91E3-2ECB3ECB6159}" srcOrd="0" destOrd="1" presId="urn:microsoft.com/office/officeart/2005/8/layout/radial2"/>
    <dgm:cxn modelId="{8163A4DF-416D-4DBF-9206-0A28C7FABB2B}" type="presOf" srcId="{12284C00-A717-4ED7-803B-6E484DF8692E}" destId="{1F967D6A-C308-4376-B281-4DC4538F6E38}" srcOrd="0" destOrd="0" presId="urn:microsoft.com/office/officeart/2005/8/layout/radial2"/>
    <dgm:cxn modelId="{A458D7E6-EB30-4CF1-9BEF-9DFDA634B33D}" type="presOf" srcId="{CDF1C087-1D6F-4258-B84A-366D60215C32}" destId="{BB663765-F162-4946-A610-61D60D604862}" srcOrd="0" destOrd="0" presId="urn:microsoft.com/office/officeart/2005/8/layout/radial2"/>
    <dgm:cxn modelId="{83C206E8-CE55-4757-AFDD-43CB02219BEA}" type="presOf" srcId="{6A475C1E-A0D9-46F0-907D-7659255944BB}" destId="{D81608DF-A875-412F-AC45-5CC4CC8DCA83}" srcOrd="0" destOrd="0" presId="urn:microsoft.com/office/officeart/2005/8/layout/radial2"/>
    <dgm:cxn modelId="{4A9019FD-090F-441D-8C12-EDC5B1D229D5}" srcId="{82DCCC91-A3F9-4CAB-B035-6004638EADBF}" destId="{CC2D71A4-0D0C-42CD-B1C7-4810DC2D9CE6}" srcOrd="1" destOrd="0" parTransId="{E3155CC1-C0AA-48F9-A2C9-94A5ADCC1F84}" sibTransId="{3CAABE2E-536A-4381-8735-0F51C19E366D}"/>
    <dgm:cxn modelId="{18ABE464-50BE-48CE-B6BD-8593BE65310C}" type="presParOf" srcId="{D81608DF-A875-412F-AC45-5CC4CC8DCA83}" destId="{C303AC54-8720-4953-A27E-19C4D44E313A}" srcOrd="0" destOrd="0" presId="urn:microsoft.com/office/officeart/2005/8/layout/radial2"/>
    <dgm:cxn modelId="{914EF06D-3C75-4AFE-BCBB-7A8E6599449C}" type="presParOf" srcId="{C303AC54-8720-4953-A27E-19C4D44E313A}" destId="{FB839738-23F4-4BDF-BF38-C3995F48F9FF}" srcOrd="0" destOrd="0" presId="urn:microsoft.com/office/officeart/2005/8/layout/radial2"/>
    <dgm:cxn modelId="{474BFB34-309E-4326-A36C-384328A6CA84}" type="presParOf" srcId="{FB839738-23F4-4BDF-BF38-C3995F48F9FF}" destId="{BF5AD252-E71B-466D-A90B-5A0544DAD7DF}" srcOrd="0" destOrd="0" presId="urn:microsoft.com/office/officeart/2005/8/layout/radial2"/>
    <dgm:cxn modelId="{702C8C1D-15FA-4636-81FA-5A8A40FBD700}" type="presParOf" srcId="{FB839738-23F4-4BDF-BF38-C3995F48F9FF}" destId="{4482437B-9D25-43A0-AC1E-C48E53F69604}" srcOrd="1" destOrd="0" presId="urn:microsoft.com/office/officeart/2005/8/layout/radial2"/>
    <dgm:cxn modelId="{0F5A5CEC-FCB1-458B-9450-38122F155358}" type="presParOf" srcId="{C303AC54-8720-4953-A27E-19C4D44E313A}" destId="{91196283-798F-42FF-A177-4B5FB17AB2A5}" srcOrd="1" destOrd="0" presId="urn:microsoft.com/office/officeart/2005/8/layout/radial2"/>
    <dgm:cxn modelId="{5C25D9C0-BA71-4BDF-AB5E-866F302888F2}" type="presParOf" srcId="{C303AC54-8720-4953-A27E-19C4D44E313A}" destId="{C8C4560B-8F6D-4FCB-8770-77EF68907F60}" srcOrd="2" destOrd="0" presId="urn:microsoft.com/office/officeart/2005/8/layout/radial2"/>
    <dgm:cxn modelId="{23B8AE3A-7FE9-451B-AA19-67B5DA5C6115}" type="presParOf" srcId="{C8C4560B-8F6D-4FCB-8770-77EF68907F60}" destId="{8E79EF3E-E381-4835-B307-4EB51AAD3AA2}" srcOrd="0" destOrd="0" presId="urn:microsoft.com/office/officeart/2005/8/layout/radial2"/>
    <dgm:cxn modelId="{3961D0B5-CCD0-4DEB-BDF2-1557B4953692}" type="presParOf" srcId="{C8C4560B-8F6D-4FCB-8770-77EF68907F60}" destId="{1F967D6A-C308-4376-B281-4DC4538F6E38}" srcOrd="1" destOrd="0" presId="urn:microsoft.com/office/officeart/2005/8/layout/radial2"/>
    <dgm:cxn modelId="{627F37F5-750E-4E2A-AF2B-A586983CFE11}" type="presParOf" srcId="{C303AC54-8720-4953-A27E-19C4D44E313A}" destId="{4742AC09-721F-4995-A270-B9CC69F6C1DD}" srcOrd="3" destOrd="0" presId="urn:microsoft.com/office/officeart/2005/8/layout/radial2"/>
    <dgm:cxn modelId="{EE1B9E07-52BE-482B-95C7-4D60FCB2866C}" type="presParOf" srcId="{C303AC54-8720-4953-A27E-19C4D44E313A}" destId="{75480452-0E87-4A93-B6FB-A9340D488EA1}" srcOrd="4" destOrd="0" presId="urn:microsoft.com/office/officeart/2005/8/layout/radial2"/>
    <dgm:cxn modelId="{2423B524-A5D3-490D-AD9F-7E83F4DA2718}" type="presParOf" srcId="{75480452-0E87-4A93-B6FB-A9340D488EA1}" destId="{F4BC4A2F-4E39-4950-BD33-9EFD37B5FE0B}" srcOrd="0" destOrd="0" presId="urn:microsoft.com/office/officeart/2005/8/layout/radial2"/>
    <dgm:cxn modelId="{FF2EB54D-C587-47DB-B3DF-06BFE7D47DDB}" type="presParOf" srcId="{75480452-0E87-4A93-B6FB-A9340D488EA1}" destId="{28A872C9-88E7-4C25-91E3-2ECB3ECB6159}" srcOrd="1" destOrd="0" presId="urn:microsoft.com/office/officeart/2005/8/layout/radial2"/>
    <dgm:cxn modelId="{5FA47604-8414-4274-8613-E3DC9FCD8D80}" type="presParOf" srcId="{C303AC54-8720-4953-A27E-19C4D44E313A}" destId="{D6E90B72-78C3-4DE5-9CB8-1D0001D83999}" srcOrd="5" destOrd="0" presId="urn:microsoft.com/office/officeart/2005/8/layout/radial2"/>
    <dgm:cxn modelId="{9C3D3957-39F0-49DC-8878-D24CD131F7E9}" type="presParOf" srcId="{C303AC54-8720-4953-A27E-19C4D44E313A}" destId="{8B16427C-A811-429D-A273-407A6ED698D2}" srcOrd="6" destOrd="0" presId="urn:microsoft.com/office/officeart/2005/8/layout/radial2"/>
    <dgm:cxn modelId="{23867CEA-D313-41C9-92F8-DA8B57003B14}" type="presParOf" srcId="{8B16427C-A811-429D-A273-407A6ED698D2}" destId="{BB663765-F162-4946-A610-61D60D604862}" srcOrd="0" destOrd="0" presId="urn:microsoft.com/office/officeart/2005/8/layout/radial2"/>
    <dgm:cxn modelId="{251B7260-62ED-402D-A668-0D2561509E4A}" type="presParOf" srcId="{8B16427C-A811-429D-A273-407A6ED698D2}" destId="{78A60392-51AC-4469-A2D4-3BEA554828D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0A2738-FA70-4106-91FB-191BB19E53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C12D02-D73C-46BA-9381-653411BE9341}">
      <dgm:prSet phldrT="[Text]"/>
      <dgm:spPr/>
      <dgm:t>
        <a:bodyPr/>
        <a:lstStyle/>
        <a:p>
          <a:r>
            <a:rPr lang="en-US" dirty="0"/>
            <a:t>Some Pre-Trained Models</a:t>
          </a:r>
        </a:p>
      </dgm:t>
    </dgm:pt>
    <dgm:pt modelId="{C6585751-E68F-48DB-9616-D6C8764A93F0}" type="parTrans" cxnId="{87D91CA1-2575-4560-8D3A-FAA72D5CB437}">
      <dgm:prSet/>
      <dgm:spPr/>
      <dgm:t>
        <a:bodyPr/>
        <a:lstStyle/>
        <a:p>
          <a:endParaRPr lang="en-US"/>
        </a:p>
      </dgm:t>
    </dgm:pt>
    <dgm:pt modelId="{0719F6CB-EF15-40F4-8611-2F8674FA324A}" type="sibTrans" cxnId="{87D91CA1-2575-4560-8D3A-FAA72D5CB437}">
      <dgm:prSet/>
      <dgm:spPr/>
      <dgm:t>
        <a:bodyPr/>
        <a:lstStyle/>
        <a:p>
          <a:endParaRPr lang="en-US"/>
        </a:p>
      </dgm:t>
    </dgm:pt>
    <dgm:pt modelId="{4F60E30F-03F9-46BF-BC2D-9F05770C7623}">
      <dgm:prSet phldrT="[Text]"/>
      <dgm:spPr/>
      <dgm:t>
        <a:bodyPr/>
        <a:lstStyle/>
        <a:p>
          <a:r>
            <a:rPr lang="en-US" dirty="0"/>
            <a:t>VGG19</a:t>
          </a:r>
        </a:p>
      </dgm:t>
    </dgm:pt>
    <dgm:pt modelId="{904D6278-BA67-4DDA-A26E-E251C4661A2B}" type="parTrans" cxnId="{14F5060C-DD70-4122-8A7D-FAF62A9AD206}">
      <dgm:prSet/>
      <dgm:spPr/>
      <dgm:t>
        <a:bodyPr/>
        <a:lstStyle/>
        <a:p>
          <a:endParaRPr lang="en-US"/>
        </a:p>
      </dgm:t>
    </dgm:pt>
    <dgm:pt modelId="{CF06278F-5326-4564-B54C-FAD7331CFAA5}" type="sibTrans" cxnId="{14F5060C-DD70-4122-8A7D-FAF62A9AD206}">
      <dgm:prSet/>
      <dgm:spPr/>
      <dgm:t>
        <a:bodyPr/>
        <a:lstStyle/>
        <a:p>
          <a:endParaRPr lang="en-US"/>
        </a:p>
      </dgm:t>
    </dgm:pt>
    <dgm:pt modelId="{418D4EBA-B876-4178-AF31-954A426E1901}">
      <dgm:prSet phldrT="[Text]"/>
      <dgm:spPr/>
      <dgm:t>
        <a:bodyPr/>
        <a:lstStyle/>
        <a:p>
          <a:r>
            <a:rPr lang="en-US" dirty="0"/>
            <a:t>MobileNet</a:t>
          </a:r>
        </a:p>
      </dgm:t>
    </dgm:pt>
    <dgm:pt modelId="{4AD22311-2047-4713-A9DF-A8B3FBE77E83}" type="parTrans" cxnId="{F215CA8C-803A-44DB-82AA-F97A8247E43D}">
      <dgm:prSet/>
      <dgm:spPr/>
      <dgm:t>
        <a:bodyPr/>
        <a:lstStyle/>
        <a:p>
          <a:endParaRPr lang="en-US"/>
        </a:p>
      </dgm:t>
    </dgm:pt>
    <dgm:pt modelId="{2C329497-075B-4E64-8218-CD356E7F745D}" type="sibTrans" cxnId="{F215CA8C-803A-44DB-82AA-F97A8247E43D}">
      <dgm:prSet/>
      <dgm:spPr/>
      <dgm:t>
        <a:bodyPr/>
        <a:lstStyle/>
        <a:p>
          <a:endParaRPr lang="en-US"/>
        </a:p>
      </dgm:t>
    </dgm:pt>
    <dgm:pt modelId="{2CA91F9F-26B1-406B-8C00-E9DB48A6BBDA}">
      <dgm:prSet phldrT="[Text]"/>
      <dgm:spPr/>
      <dgm:t>
        <a:bodyPr/>
        <a:lstStyle/>
        <a:p>
          <a:r>
            <a:rPr lang="en-US" dirty="0"/>
            <a:t>InceptionResNetV2</a:t>
          </a:r>
        </a:p>
      </dgm:t>
    </dgm:pt>
    <dgm:pt modelId="{C0C0CCDA-EEF0-4677-9B84-F1D2B1BFB330}" type="parTrans" cxnId="{AA498E0F-B486-41B8-884D-6D3EB8A8C221}">
      <dgm:prSet/>
      <dgm:spPr/>
      <dgm:t>
        <a:bodyPr/>
        <a:lstStyle/>
        <a:p>
          <a:endParaRPr lang="en-US"/>
        </a:p>
      </dgm:t>
    </dgm:pt>
    <dgm:pt modelId="{5617F8B1-4AD8-454E-8AC3-4D143000309B}" type="sibTrans" cxnId="{AA498E0F-B486-41B8-884D-6D3EB8A8C221}">
      <dgm:prSet/>
      <dgm:spPr/>
      <dgm:t>
        <a:bodyPr/>
        <a:lstStyle/>
        <a:p>
          <a:endParaRPr lang="en-US"/>
        </a:p>
      </dgm:t>
    </dgm:pt>
    <dgm:pt modelId="{AF97A33E-8958-4879-A63F-861D55162B3D}">
      <dgm:prSet phldrT="[Text]"/>
      <dgm:spPr/>
      <dgm:t>
        <a:bodyPr/>
        <a:lstStyle/>
        <a:p>
          <a:r>
            <a:rPr lang="en-US" dirty="0"/>
            <a:t>ResNet50</a:t>
          </a:r>
        </a:p>
      </dgm:t>
    </dgm:pt>
    <dgm:pt modelId="{D1668987-EFB8-4C3C-B161-BE65B89F04CE}" type="parTrans" cxnId="{172A9EF6-4A36-4789-9CB3-7F6C8E37138C}">
      <dgm:prSet/>
      <dgm:spPr/>
      <dgm:t>
        <a:bodyPr/>
        <a:lstStyle/>
        <a:p>
          <a:endParaRPr lang="en-US"/>
        </a:p>
      </dgm:t>
    </dgm:pt>
    <dgm:pt modelId="{FE05B3A4-18FC-41A0-9E7B-29F23172ECD6}" type="sibTrans" cxnId="{172A9EF6-4A36-4789-9CB3-7F6C8E37138C}">
      <dgm:prSet/>
      <dgm:spPr/>
      <dgm:t>
        <a:bodyPr/>
        <a:lstStyle/>
        <a:p>
          <a:endParaRPr lang="en-US"/>
        </a:p>
      </dgm:t>
    </dgm:pt>
    <dgm:pt modelId="{CFE8A8A5-FEEC-4320-A6A3-6C9164C63A79}">
      <dgm:prSet phldrT="[Text]"/>
      <dgm:spPr/>
      <dgm:t>
        <a:bodyPr/>
        <a:lstStyle/>
        <a:p>
          <a:r>
            <a:rPr lang="en-US" dirty="0"/>
            <a:t>Xception</a:t>
          </a:r>
        </a:p>
      </dgm:t>
    </dgm:pt>
    <dgm:pt modelId="{6E9F65A2-6520-4B5A-9A60-64AB2CB6EE67}" type="parTrans" cxnId="{297E0A9E-4C86-4CD6-BEF8-4BD34E99A8D2}">
      <dgm:prSet/>
      <dgm:spPr/>
      <dgm:t>
        <a:bodyPr/>
        <a:lstStyle/>
        <a:p>
          <a:endParaRPr lang="en-US"/>
        </a:p>
      </dgm:t>
    </dgm:pt>
    <dgm:pt modelId="{80255FE9-F90C-4391-B4C0-6D9555E0D797}" type="sibTrans" cxnId="{297E0A9E-4C86-4CD6-BEF8-4BD34E99A8D2}">
      <dgm:prSet/>
      <dgm:spPr/>
      <dgm:t>
        <a:bodyPr/>
        <a:lstStyle/>
        <a:p>
          <a:endParaRPr lang="en-US"/>
        </a:p>
      </dgm:t>
    </dgm:pt>
    <dgm:pt modelId="{8EEB2642-AD8D-46F9-B562-3CFEF507300D}" type="pres">
      <dgm:prSet presAssocID="{6F0A2738-FA70-4106-91FB-191BB19E533B}" presName="vert0" presStyleCnt="0">
        <dgm:presLayoutVars>
          <dgm:dir/>
          <dgm:animOne val="branch"/>
          <dgm:animLvl val="lvl"/>
        </dgm:presLayoutVars>
      </dgm:prSet>
      <dgm:spPr/>
    </dgm:pt>
    <dgm:pt modelId="{F5AC0C63-8D31-4891-8E07-ED4B1A7D7F5F}" type="pres">
      <dgm:prSet presAssocID="{54C12D02-D73C-46BA-9381-653411BE9341}" presName="thickLine" presStyleLbl="alignNode1" presStyleIdx="0" presStyleCnt="1"/>
      <dgm:spPr/>
    </dgm:pt>
    <dgm:pt modelId="{F4FDA62C-0747-4D19-9EB4-34D1641533B0}" type="pres">
      <dgm:prSet presAssocID="{54C12D02-D73C-46BA-9381-653411BE9341}" presName="horz1" presStyleCnt="0"/>
      <dgm:spPr/>
    </dgm:pt>
    <dgm:pt modelId="{61A875D5-E9CD-4290-84D3-C6EBBD1D2948}" type="pres">
      <dgm:prSet presAssocID="{54C12D02-D73C-46BA-9381-653411BE9341}" presName="tx1" presStyleLbl="revTx" presStyleIdx="0" presStyleCnt="6"/>
      <dgm:spPr/>
    </dgm:pt>
    <dgm:pt modelId="{C868266C-558C-46E1-86B1-7F8210ECDB67}" type="pres">
      <dgm:prSet presAssocID="{54C12D02-D73C-46BA-9381-653411BE9341}" presName="vert1" presStyleCnt="0"/>
      <dgm:spPr/>
    </dgm:pt>
    <dgm:pt modelId="{4AD7F3E9-6456-472A-8FA0-3FC75B7FE8F2}" type="pres">
      <dgm:prSet presAssocID="{4F60E30F-03F9-46BF-BC2D-9F05770C7623}" presName="vertSpace2a" presStyleCnt="0"/>
      <dgm:spPr/>
    </dgm:pt>
    <dgm:pt modelId="{916E70FF-84AF-461B-9FA1-DCD3FDE316A7}" type="pres">
      <dgm:prSet presAssocID="{4F60E30F-03F9-46BF-BC2D-9F05770C7623}" presName="horz2" presStyleCnt="0"/>
      <dgm:spPr/>
    </dgm:pt>
    <dgm:pt modelId="{2DA8B41A-F749-4565-B9EF-1BCC9FDD424E}" type="pres">
      <dgm:prSet presAssocID="{4F60E30F-03F9-46BF-BC2D-9F05770C7623}" presName="horzSpace2" presStyleCnt="0"/>
      <dgm:spPr/>
    </dgm:pt>
    <dgm:pt modelId="{5F4EC42A-50E5-45BD-A30C-DAE5C291FBFD}" type="pres">
      <dgm:prSet presAssocID="{4F60E30F-03F9-46BF-BC2D-9F05770C7623}" presName="tx2" presStyleLbl="revTx" presStyleIdx="1" presStyleCnt="6"/>
      <dgm:spPr/>
    </dgm:pt>
    <dgm:pt modelId="{9C509FFC-F124-4070-B95F-05A4D53B89AF}" type="pres">
      <dgm:prSet presAssocID="{4F60E30F-03F9-46BF-BC2D-9F05770C7623}" presName="vert2" presStyleCnt="0"/>
      <dgm:spPr/>
    </dgm:pt>
    <dgm:pt modelId="{5EDB43F1-0C77-412B-BB85-48ABA0D43F4E}" type="pres">
      <dgm:prSet presAssocID="{4F60E30F-03F9-46BF-BC2D-9F05770C7623}" presName="thinLine2b" presStyleLbl="callout" presStyleIdx="0" presStyleCnt="5"/>
      <dgm:spPr/>
    </dgm:pt>
    <dgm:pt modelId="{F02B52CE-3CD1-4D74-834C-68A003E10C05}" type="pres">
      <dgm:prSet presAssocID="{4F60E30F-03F9-46BF-BC2D-9F05770C7623}" presName="vertSpace2b" presStyleCnt="0"/>
      <dgm:spPr/>
    </dgm:pt>
    <dgm:pt modelId="{4A100329-5DE4-441E-AA83-E293068B18B0}" type="pres">
      <dgm:prSet presAssocID="{AF97A33E-8958-4879-A63F-861D55162B3D}" presName="horz2" presStyleCnt="0"/>
      <dgm:spPr/>
    </dgm:pt>
    <dgm:pt modelId="{427D57A3-FD69-4703-BF6C-87D2C430C2F5}" type="pres">
      <dgm:prSet presAssocID="{AF97A33E-8958-4879-A63F-861D55162B3D}" presName="horzSpace2" presStyleCnt="0"/>
      <dgm:spPr/>
    </dgm:pt>
    <dgm:pt modelId="{3DA7623C-0C92-45C4-AC8B-4DF48628EF7F}" type="pres">
      <dgm:prSet presAssocID="{AF97A33E-8958-4879-A63F-861D55162B3D}" presName="tx2" presStyleLbl="revTx" presStyleIdx="2" presStyleCnt="6"/>
      <dgm:spPr/>
    </dgm:pt>
    <dgm:pt modelId="{61986F1B-0967-4E36-9085-4E64490EF635}" type="pres">
      <dgm:prSet presAssocID="{AF97A33E-8958-4879-A63F-861D55162B3D}" presName="vert2" presStyleCnt="0"/>
      <dgm:spPr/>
    </dgm:pt>
    <dgm:pt modelId="{C14262AB-53AB-4A00-A885-E2627C06AEA9}" type="pres">
      <dgm:prSet presAssocID="{AF97A33E-8958-4879-A63F-861D55162B3D}" presName="thinLine2b" presStyleLbl="callout" presStyleIdx="1" presStyleCnt="5"/>
      <dgm:spPr/>
    </dgm:pt>
    <dgm:pt modelId="{8271E85A-73D5-43C4-8F5F-F81E7C9EEAF7}" type="pres">
      <dgm:prSet presAssocID="{AF97A33E-8958-4879-A63F-861D55162B3D}" presName="vertSpace2b" presStyleCnt="0"/>
      <dgm:spPr/>
    </dgm:pt>
    <dgm:pt modelId="{DC96FE22-FBD5-464A-8831-4EFC10F9BF9D}" type="pres">
      <dgm:prSet presAssocID="{CFE8A8A5-FEEC-4320-A6A3-6C9164C63A79}" presName="horz2" presStyleCnt="0"/>
      <dgm:spPr/>
    </dgm:pt>
    <dgm:pt modelId="{0EAFD221-4B97-449D-A0CF-363AF8C8DE62}" type="pres">
      <dgm:prSet presAssocID="{CFE8A8A5-FEEC-4320-A6A3-6C9164C63A79}" presName="horzSpace2" presStyleCnt="0"/>
      <dgm:spPr/>
    </dgm:pt>
    <dgm:pt modelId="{F388D151-E0E0-4558-8DF1-59DCF71943CC}" type="pres">
      <dgm:prSet presAssocID="{CFE8A8A5-FEEC-4320-A6A3-6C9164C63A79}" presName="tx2" presStyleLbl="revTx" presStyleIdx="3" presStyleCnt="6"/>
      <dgm:spPr/>
    </dgm:pt>
    <dgm:pt modelId="{C64EB079-F047-4D52-A935-3A74A17F0DA5}" type="pres">
      <dgm:prSet presAssocID="{CFE8A8A5-FEEC-4320-A6A3-6C9164C63A79}" presName="vert2" presStyleCnt="0"/>
      <dgm:spPr/>
    </dgm:pt>
    <dgm:pt modelId="{6D19157A-BAC9-4D49-91C2-710C35D1CDE9}" type="pres">
      <dgm:prSet presAssocID="{CFE8A8A5-FEEC-4320-A6A3-6C9164C63A79}" presName="thinLine2b" presStyleLbl="callout" presStyleIdx="2" presStyleCnt="5"/>
      <dgm:spPr/>
    </dgm:pt>
    <dgm:pt modelId="{1B7F6845-B6C9-4EB1-9713-F001AE3532A1}" type="pres">
      <dgm:prSet presAssocID="{CFE8A8A5-FEEC-4320-A6A3-6C9164C63A79}" presName="vertSpace2b" presStyleCnt="0"/>
      <dgm:spPr/>
    </dgm:pt>
    <dgm:pt modelId="{F74D125C-5BE6-4CDF-A26D-18672CAC8555}" type="pres">
      <dgm:prSet presAssocID="{418D4EBA-B876-4178-AF31-954A426E1901}" presName="horz2" presStyleCnt="0"/>
      <dgm:spPr/>
    </dgm:pt>
    <dgm:pt modelId="{64ABB903-CE4A-4977-8F39-4BAE369F94D9}" type="pres">
      <dgm:prSet presAssocID="{418D4EBA-B876-4178-AF31-954A426E1901}" presName="horzSpace2" presStyleCnt="0"/>
      <dgm:spPr/>
    </dgm:pt>
    <dgm:pt modelId="{7248323B-53F0-47A5-AF08-D711422862D6}" type="pres">
      <dgm:prSet presAssocID="{418D4EBA-B876-4178-AF31-954A426E1901}" presName="tx2" presStyleLbl="revTx" presStyleIdx="4" presStyleCnt="6"/>
      <dgm:spPr/>
    </dgm:pt>
    <dgm:pt modelId="{B360F865-E8FA-4001-946C-C9C3DA05E3B0}" type="pres">
      <dgm:prSet presAssocID="{418D4EBA-B876-4178-AF31-954A426E1901}" presName="vert2" presStyleCnt="0"/>
      <dgm:spPr/>
    </dgm:pt>
    <dgm:pt modelId="{1FBBF7C9-08F5-48D7-9853-1E0B11808050}" type="pres">
      <dgm:prSet presAssocID="{418D4EBA-B876-4178-AF31-954A426E1901}" presName="thinLine2b" presStyleLbl="callout" presStyleIdx="3" presStyleCnt="5"/>
      <dgm:spPr/>
    </dgm:pt>
    <dgm:pt modelId="{440DD279-438E-4B77-98A1-FFE5CD14310F}" type="pres">
      <dgm:prSet presAssocID="{418D4EBA-B876-4178-AF31-954A426E1901}" presName="vertSpace2b" presStyleCnt="0"/>
      <dgm:spPr/>
    </dgm:pt>
    <dgm:pt modelId="{88C22B0A-DC42-46BF-8045-0A1099FEBD9F}" type="pres">
      <dgm:prSet presAssocID="{2CA91F9F-26B1-406B-8C00-E9DB48A6BBDA}" presName="horz2" presStyleCnt="0"/>
      <dgm:spPr/>
    </dgm:pt>
    <dgm:pt modelId="{DC06F695-51B3-4F8F-85A6-485030E6A0ED}" type="pres">
      <dgm:prSet presAssocID="{2CA91F9F-26B1-406B-8C00-E9DB48A6BBDA}" presName="horzSpace2" presStyleCnt="0"/>
      <dgm:spPr/>
    </dgm:pt>
    <dgm:pt modelId="{33E42F0C-32EF-4454-9A14-64FEA95E8E9C}" type="pres">
      <dgm:prSet presAssocID="{2CA91F9F-26B1-406B-8C00-E9DB48A6BBDA}" presName="tx2" presStyleLbl="revTx" presStyleIdx="5" presStyleCnt="6"/>
      <dgm:spPr/>
    </dgm:pt>
    <dgm:pt modelId="{88B10073-28FD-4A70-AAE8-6FC9EBADA19E}" type="pres">
      <dgm:prSet presAssocID="{2CA91F9F-26B1-406B-8C00-E9DB48A6BBDA}" presName="vert2" presStyleCnt="0"/>
      <dgm:spPr/>
    </dgm:pt>
    <dgm:pt modelId="{A51E3DDB-735B-4BDF-B5F6-BB8C7BCA696C}" type="pres">
      <dgm:prSet presAssocID="{2CA91F9F-26B1-406B-8C00-E9DB48A6BBDA}" presName="thinLine2b" presStyleLbl="callout" presStyleIdx="4" presStyleCnt="5"/>
      <dgm:spPr/>
    </dgm:pt>
    <dgm:pt modelId="{C7BC3BCF-7A95-4809-85D3-8A629A44299A}" type="pres">
      <dgm:prSet presAssocID="{2CA91F9F-26B1-406B-8C00-E9DB48A6BBDA}" presName="vertSpace2b" presStyleCnt="0"/>
      <dgm:spPr/>
    </dgm:pt>
  </dgm:ptLst>
  <dgm:cxnLst>
    <dgm:cxn modelId="{14F5060C-DD70-4122-8A7D-FAF62A9AD206}" srcId="{54C12D02-D73C-46BA-9381-653411BE9341}" destId="{4F60E30F-03F9-46BF-BC2D-9F05770C7623}" srcOrd="0" destOrd="0" parTransId="{904D6278-BA67-4DDA-A26E-E251C4661A2B}" sibTransId="{CF06278F-5326-4564-B54C-FAD7331CFAA5}"/>
    <dgm:cxn modelId="{AA498E0F-B486-41B8-884D-6D3EB8A8C221}" srcId="{54C12D02-D73C-46BA-9381-653411BE9341}" destId="{2CA91F9F-26B1-406B-8C00-E9DB48A6BBDA}" srcOrd="4" destOrd="0" parTransId="{C0C0CCDA-EEF0-4677-9B84-F1D2B1BFB330}" sibTransId="{5617F8B1-4AD8-454E-8AC3-4D143000309B}"/>
    <dgm:cxn modelId="{51E3C328-D0FF-472E-BBDA-798650165BEF}" type="presOf" srcId="{CFE8A8A5-FEEC-4320-A6A3-6C9164C63A79}" destId="{F388D151-E0E0-4558-8DF1-59DCF71943CC}" srcOrd="0" destOrd="0" presId="urn:microsoft.com/office/officeart/2008/layout/LinedList"/>
    <dgm:cxn modelId="{8F5A925C-F8BD-428B-B561-8EF7B800C0A6}" type="presOf" srcId="{418D4EBA-B876-4178-AF31-954A426E1901}" destId="{7248323B-53F0-47A5-AF08-D711422862D6}" srcOrd="0" destOrd="0" presId="urn:microsoft.com/office/officeart/2008/layout/LinedList"/>
    <dgm:cxn modelId="{8D7DBC6C-F6B5-4A71-8617-C3A76BB262F4}" type="presOf" srcId="{6F0A2738-FA70-4106-91FB-191BB19E533B}" destId="{8EEB2642-AD8D-46F9-B562-3CFEF507300D}" srcOrd="0" destOrd="0" presId="urn:microsoft.com/office/officeart/2008/layout/LinedList"/>
    <dgm:cxn modelId="{2E97C06C-AAB5-420C-9397-7EAA3C9D7185}" type="presOf" srcId="{2CA91F9F-26B1-406B-8C00-E9DB48A6BBDA}" destId="{33E42F0C-32EF-4454-9A14-64FEA95E8E9C}" srcOrd="0" destOrd="0" presId="urn:microsoft.com/office/officeart/2008/layout/LinedList"/>
    <dgm:cxn modelId="{7B7EBB81-CD1B-42AA-BAD7-D1C36F2057C2}" type="presOf" srcId="{4F60E30F-03F9-46BF-BC2D-9F05770C7623}" destId="{5F4EC42A-50E5-45BD-A30C-DAE5C291FBFD}" srcOrd="0" destOrd="0" presId="urn:microsoft.com/office/officeart/2008/layout/LinedList"/>
    <dgm:cxn modelId="{F215CA8C-803A-44DB-82AA-F97A8247E43D}" srcId="{54C12D02-D73C-46BA-9381-653411BE9341}" destId="{418D4EBA-B876-4178-AF31-954A426E1901}" srcOrd="3" destOrd="0" parTransId="{4AD22311-2047-4713-A9DF-A8B3FBE77E83}" sibTransId="{2C329497-075B-4E64-8218-CD356E7F745D}"/>
    <dgm:cxn modelId="{297E0A9E-4C86-4CD6-BEF8-4BD34E99A8D2}" srcId="{54C12D02-D73C-46BA-9381-653411BE9341}" destId="{CFE8A8A5-FEEC-4320-A6A3-6C9164C63A79}" srcOrd="2" destOrd="0" parTransId="{6E9F65A2-6520-4B5A-9A60-64AB2CB6EE67}" sibTransId="{80255FE9-F90C-4391-B4C0-6D9555E0D797}"/>
    <dgm:cxn modelId="{87D91CA1-2575-4560-8D3A-FAA72D5CB437}" srcId="{6F0A2738-FA70-4106-91FB-191BB19E533B}" destId="{54C12D02-D73C-46BA-9381-653411BE9341}" srcOrd="0" destOrd="0" parTransId="{C6585751-E68F-48DB-9616-D6C8764A93F0}" sibTransId="{0719F6CB-EF15-40F4-8611-2F8674FA324A}"/>
    <dgm:cxn modelId="{186C38A7-B65B-4E43-9161-F464B3DA6C3E}" type="presOf" srcId="{AF97A33E-8958-4879-A63F-861D55162B3D}" destId="{3DA7623C-0C92-45C4-AC8B-4DF48628EF7F}" srcOrd="0" destOrd="0" presId="urn:microsoft.com/office/officeart/2008/layout/LinedList"/>
    <dgm:cxn modelId="{EA2AAEC3-36F2-47D9-B780-6671107E2578}" type="presOf" srcId="{54C12D02-D73C-46BA-9381-653411BE9341}" destId="{61A875D5-E9CD-4290-84D3-C6EBBD1D2948}" srcOrd="0" destOrd="0" presId="urn:microsoft.com/office/officeart/2008/layout/LinedList"/>
    <dgm:cxn modelId="{172A9EF6-4A36-4789-9CB3-7F6C8E37138C}" srcId="{54C12D02-D73C-46BA-9381-653411BE9341}" destId="{AF97A33E-8958-4879-A63F-861D55162B3D}" srcOrd="1" destOrd="0" parTransId="{D1668987-EFB8-4C3C-B161-BE65B89F04CE}" sibTransId="{FE05B3A4-18FC-41A0-9E7B-29F23172ECD6}"/>
    <dgm:cxn modelId="{92B0B626-B296-40D5-A4A0-8B859EB35CF5}" type="presParOf" srcId="{8EEB2642-AD8D-46F9-B562-3CFEF507300D}" destId="{F5AC0C63-8D31-4891-8E07-ED4B1A7D7F5F}" srcOrd="0" destOrd="0" presId="urn:microsoft.com/office/officeart/2008/layout/LinedList"/>
    <dgm:cxn modelId="{DE3B4352-19A8-4711-94C9-6757A488B24C}" type="presParOf" srcId="{8EEB2642-AD8D-46F9-B562-3CFEF507300D}" destId="{F4FDA62C-0747-4D19-9EB4-34D1641533B0}" srcOrd="1" destOrd="0" presId="urn:microsoft.com/office/officeart/2008/layout/LinedList"/>
    <dgm:cxn modelId="{32E63ECD-5821-4C9E-8693-3A29CEBA351A}" type="presParOf" srcId="{F4FDA62C-0747-4D19-9EB4-34D1641533B0}" destId="{61A875D5-E9CD-4290-84D3-C6EBBD1D2948}" srcOrd="0" destOrd="0" presId="urn:microsoft.com/office/officeart/2008/layout/LinedList"/>
    <dgm:cxn modelId="{1A35940B-41AE-4EA5-A906-7F7055EEB916}" type="presParOf" srcId="{F4FDA62C-0747-4D19-9EB4-34D1641533B0}" destId="{C868266C-558C-46E1-86B1-7F8210ECDB67}" srcOrd="1" destOrd="0" presId="urn:microsoft.com/office/officeart/2008/layout/LinedList"/>
    <dgm:cxn modelId="{79D66AB7-1107-4E3E-8F2A-B608245243F0}" type="presParOf" srcId="{C868266C-558C-46E1-86B1-7F8210ECDB67}" destId="{4AD7F3E9-6456-472A-8FA0-3FC75B7FE8F2}" srcOrd="0" destOrd="0" presId="urn:microsoft.com/office/officeart/2008/layout/LinedList"/>
    <dgm:cxn modelId="{7E2EE8D4-6732-4C17-95DE-CC38AD43EB70}" type="presParOf" srcId="{C868266C-558C-46E1-86B1-7F8210ECDB67}" destId="{916E70FF-84AF-461B-9FA1-DCD3FDE316A7}" srcOrd="1" destOrd="0" presId="urn:microsoft.com/office/officeart/2008/layout/LinedList"/>
    <dgm:cxn modelId="{FF4CD1F5-8CC5-42B5-8272-B32B8A0B8177}" type="presParOf" srcId="{916E70FF-84AF-461B-9FA1-DCD3FDE316A7}" destId="{2DA8B41A-F749-4565-B9EF-1BCC9FDD424E}" srcOrd="0" destOrd="0" presId="urn:microsoft.com/office/officeart/2008/layout/LinedList"/>
    <dgm:cxn modelId="{131D65D4-0BAD-4314-9EAB-DCA0BD8B1390}" type="presParOf" srcId="{916E70FF-84AF-461B-9FA1-DCD3FDE316A7}" destId="{5F4EC42A-50E5-45BD-A30C-DAE5C291FBFD}" srcOrd="1" destOrd="0" presId="urn:microsoft.com/office/officeart/2008/layout/LinedList"/>
    <dgm:cxn modelId="{CFAFC4E7-0092-4290-9618-D0C908691456}" type="presParOf" srcId="{916E70FF-84AF-461B-9FA1-DCD3FDE316A7}" destId="{9C509FFC-F124-4070-B95F-05A4D53B89AF}" srcOrd="2" destOrd="0" presId="urn:microsoft.com/office/officeart/2008/layout/LinedList"/>
    <dgm:cxn modelId="{3E8C7883-9AB3-4639-AC8F-1FFA1ED3F4AE}" type="presParOf" srcId="{C868266C-558C-46E1-86B1-7F8210ECDB67}" destId="{5EDB43F1-0C77-412B-BB85-48ABA0D43F4E}" srcOrd="2" destOrd="0" presId="urn:microsoft.com/office/officeart/2008/layout/LinedList"/>
    <dgm:cxn modelId="{2F0C91E1-96E6-44AD-8C59-61F161F78D98}" type="presParOf" srcId="{C868266C-558C-46E1-86B1-7F8210ECDB67}" destId="{F02B52CE-3CD1-4D74-834C-68A003E10C05}" srcOrd="3" destOrd="0" presId="urn:microsoft.com/office/officeart/2008/layout/LinedList"/>
    <dgm:cxn modelId="{D105D14F-94E0-4E8A-922D-75B281CEE8AF}" type="presParOf" srcId="{C868266C-558C-46E1-86B1-7F8210ECDB67}" destId="{4A100329-5DE4-441E-AA83-E293068B18B0}" srcOrd="4" destOrd="0" presId="urn:microsoft.com/office/officeart/2008/layout/LinedList"/>
    <dgm:cxn modelId="{D80781AF-89BD-45C1-B4B8-51F19C5DE29E}" type="presParOf" srcId="{4A100329-5DE4-441E-AA83-E293068B18B0}" destId="{427D57A3-FD69-4703-BF6C-87D2C430C2F5}" srcOrd="0" destOrd="0" presId="urn:microsoft.com/office/officeart/2008/layout/LinedList"/>
    <dgm:cxn modelId="{C81FBB62-DE5C-4590-9F8C-8E7B18110186}" type="presParOf" srcId="{4A100329-5DE4-441E-AA83-E293068B18B0}" destId="{3DA7623C-0C92-45C4-AC8B-4DF48628EF7F}" srcOrd="1" destOrd="0" presId="urn:microsoft.com/office/officeart/2008/layout/LinedList"/>
    <dgm:cxn modelId="{C69C5BF4-6A28-4D9D-8B15-90936F046876}" type="presParOf" srcId="{4A100329-5DE4-441E-AA83-E293068B18B0}" destId="{61986F1B-0967-4E36-9085-4E64490EF635}" srcOrd="2" destOrd="0" presId="urn:microsoft.com/office/officeart/2008/layout/LinedList"/>
    <dgm:cxn modelId="{001A7798-3F03-4C63-B767-8CBA3AA79EC0}" type="presParOf" srcId="{C868266C-558C-46E1-86B1-7F8210ECDB67}" destId="{C14262AB-53AB-4A00-A885-E2627C06AEA9}" srcOrd="5" destOrd="0" presId="urn:microsoft.com/office/officeart/2008/layout/LinedList"/>
    <dgm:cxn modelId="{28E309C0-442F-44E9-81CB-12EAF4F6A194}" type="presParOf" srcId="{C868266C-558C-46E1-86B1-7F8210ECDB67}" destId="{8271E85A-73D5-43C4-8F5F-F81E7C9EEAF7}" srcOrd="6" destOrd="0" presId="urn:microsoft.com/office/officeart/2008/layout/LinedList"/>
    <dgm:cxn modelId="{9B6186B5-E286-4DAA-B8F0-F71396E11A84}" type="presParOf" srcId="{C868266C-558C-46E1-86B1-7F8210ECDB67}" destId="{DC96FE22-FBD5-464A-8831-4EFC10F9BF9D}" srcOrd="7" destOrd="0" presId="urn:microsoft.com/office/officeart/2008/layout/LinedList"/>
    <dgm:cxn modelId="{A3ED9E46-8482-4189-AE1B-6ADB74E84D5E}" type="presParOf" srcId="{DC96FE22-FBD5-464A-8831-4EFC10F9BF9D}" destId="{0EAFD221-4B97-449D-A0CF-363AF8C8DE62}" srcOrd="0" destOrd="0" presId="urn:microsoft.com/office/officeart/2008/layout/LinedList"/>
    <dgm:cxn modelId="{588E7C03-084F-4AAE-95C6-807A1C703CEC}" type="presParOf" srcId="{DC96FE22-FBD5-464A-8831-4EFC10F9BF9D}" destId="{F388D151-E0E0-4558-8DF1-59DCF71943CC}" srcOrd="1" destOrd="0" presId="urn:microsoft.com/office/officeart/2008/layout/LinedList"/>
    <dgm:cxn modelId="{91585CB7-C484-4D80-8949-80B473A1ACE6}" type="presParOf" srcId="{DC96FE22-FBD5-464A-8831-4EFC10F9BF9D}" destId="{C64EB079-F047-4D52-A935-3A74A17F0DA5}" srcOrd="2" destOrd="0" presId="urn:microsoft.com/office/officeart/2008/layout/LinedList"/>
    <dgm:cxn modelId="{E0B887DB-D482-4CB8-9FA1-8C674D9436CD}" type="presParOf" srcId="{C868266C-558C-46E1-86B1-7F8210ECDB67}" destId="{6D19157A-BAC9-4D49-91C2-710C35D1CDE9}" srcOrd="8" destOrd="0" presId="urn:microsoft.com/office/officeart/2008/layout/LinedList"/>
    <dgm:cxn modelId="{702F597B-1086-44FF-8B4F-6AA53D3DEB0A}" type="presParOf" srcId="{C868266C-558C-46E1-86B1-7F8210ECDB67}" destId="{1B7F6845-B6C9-4EB1-9713-F001AE3532A1}" srcOrd="9" destOrd="0" presId="urn:microsoft.com/office/officeart/2008/layout/LinedList"/>
    <dgm:cxn modelId="{0B0A7862-A1CC-4489-938E-B26F5126C51C}" type="presParOf" srcId="{C868266C-558C-46E1-86B1-7F8210ECDB67}" destId="{F74D125C-5BE6-4CDF-A26D-18672CAC8555}" srcOrd="10" destOrd="0" presId="urn:microsoft.com/office/officeart/2008/layout/LinedList"/>
    <dgm:cxn modelId="{96623C5B-D022-4D03-8E9B-6404272E5BE4}" type="presParOf" srcId="{F74D125C-5BE6-4CDF-A26D-18672CAC8555}" destId="{64ABB903-CE4A-4977-8F39-4BAE369F94D9}" srcOrd="0" destOrd="0" presId="urn:microsoft.com/office/officeart/2008/layout/LinedList"/>
    <dgm:cxn modelId="{7A5EE1E5-CACA-4E35-9896-5063856CC9D5}" type="presParOf" srcId="{F74D125C-5BE6-4CDF-A26D-18672CAC8555}" destId="{7248323B-53F0-47A5-AF08-D711422862D6}" srcOrd="1" destOrd="0" presId="urn:microsoft.com/office/officeart/2008/layout/LinedList"/>
    <dgm:cxn modelId="{BD64C239-47AD-4967-BA59-312E58C86D9E}" type="presParOf" srcId="{F74D125C-5BE6-4CDF-A26D-18672CAC8555}" destId="{B360F865-E8FA-4001-946C-C9C3DA05E3B0}" srcOrd="2" destOrd="0" presId="urn:microsoft.com/office/officeart/2008/layout/LinedList"/>
    <dgm:cxn modelId="{5AF49ADC-D5B3-42F8-9638-01206A45040E}" type="presParOf" srcId="{C868266C-558C-46E1-86B1-7F8210ECDB67}" destId="{1FBBF7C9-08F5-48D7-9853-1E0B11808050}" srcOrd="11" destOrd="0" presId="urn:microsoft.com/office/officeart/2008/layout/LinedList"/>
    <dgm:cxn modelId="{F3AECA1D-2155-4610-A8C4-447256468BB7}" type="presParOf" srcId="{C868266C-558C-46E1-86B1-7F8210ECDB67}" destId="{440DD279-438E-4B77-98A1-FFE5CD14310F}" srcOrd="12" destOrd="0" presId="urn:microsoft.com/office/officeart/2008/layout/LinedList"/>
    <dgm:cxn modelId="{B21E95A5-E7FE-4751-BF15-033F6FDC443D}" type="presParOf" srcId="{C868266C-558C-46E1-86B1-7F8210ECDB67}" destId="{88C22B0A-DC42-46BF-8045-0A1099FEBD9F}" srcOrd="13" destOrd="0" presId="urn:microsoft.com/office/officeart/2008/layout/LinedList"/>
    <dgm:cxn modelId="{AB88A8E1-4D99-4CA2-8BDD-74A0D3D57894}" type="presParOf" srcId="{88C22B0A-DC42-46BF-8045-0A1099FEBD9F}" destId="{DC06F695-51B3-4F8F-85A6-485030E6A0ED}" srcOrd="0" destOrd="0" presId="urn:microsoft.com/office/officeart/2008/layout/LinedList"/>
    <dgm:cxn modelId="{D666C660-1E37-4EC1-A732-DB17C0BA3064}" type="presParOf" srcId="{88C22B0A-DC42-46BF-8045-0A1099FEBD9F}" destId="{33E42F0C-32EF-4454-9A14-64FEA95E8E9C}" srcOrd="1" destOrd="0" presId="urn:microsoft.com/office/officeart/2008/layout/LinedList"/>
    <dgm:cxn modelId="{ACD66616-8678-47E4-AF5B-32FFDF099A8F}" type="presParOf" srcId="{88C22B0A-DC42-46BF-8045-0A1099FEBD9F}" destId="{88B10073-28FD-4A70-AAE8-6FC9EBADA19E}" srcOrd="2" destOrd="0" presId="urn:microsoft.com/office/officeart/2008/layout/LinedList"/>
    <dgm:cxn modelId="{002204C6-B26D-4B44-8E40-AF0FFDF5DABA}" type="presParOf" srcId="{C868266C-558C-46E1-86B1-7F8210ECDB67}" destId="{A51E3DDB-735B-4BDF-B5F6-BB8C7BCA696C}" srcOrd="14" destOrd="0" presId="urn:microsoft.com/office/officeart/2008/layout/LinedList"/>
    <dgm:cxn modelId="{A381DEFB-4CE8-49AC-9A5E-B77B8652670D}" type="presParOf" srcId="{C868266C-558C-46E1-86B1-7F8210ECDB67}" destId="{C7BC3BCF-7A95-4809-85D3-8A629A44299A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F59CBE-A880-4EC1-9B42-54422BA6A7AE}" type="doc">
      <dgm:prSet loTypeId="urn:microsoft.com/office/officeart/2009/3/layout/RandomtoResultProcess" loCatId="process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85AC13F-29AF-4342-871A-3534F5A1676F}">
      <dgm:prSet phldrT="[Text]"/>
      <dgm:spPr/>
      <dgm:t>
        <a:bodyPr/>
        <a:lstStyle/>
        <a:p>
          <a:r>
            <a:rPr lang="en-US" dirty="0"/>
            <a:t>Load pre-trained model</a:t>
          </a:r>
        </a:p>
      </dgm:t>
    </dgm:pt>
    <dgm:pt modelId="{B93E37B2-2BCB-4575-986E-42B081B4C65A}" type="parTrans" cxnId="{B9760299-65E1-4FF3-9E8A-09E741CA413F}">
      <dgm:prSet/>
      <dgm:spPr/>
      <dgm:t>
        <a:bodyPr/>
        <a:lstStyle/>
        <a:p>
          <a:endParaRPr lang="en-US"/>
        </a:p>
      </dgm:t>
    </dgm:pt>
    <dgm:pt modelId="{6516A5B2-8E67-473E-8A39-62706F205AD4}" type="sibTrans" cxnId="{B9760299-65E1-4FF3-9E8A-09E741CA413F}">
      <dgm:prSet/>
      <dgm:spPr/>
      <dgm:t>
        <a:bodyPr/>
        <a:lstStyle/>
        <a:p>
          <a:endParaRPr lang="en-US"/>
        </a:p>
      </dgm:t>
    </dgm:pt>
    <dgm:pt modelId="{9A405D0C-64BB-40B5-9FE8-65EF7D04D128}">
      <dgm:prSet phldrT="[Text]"/>
      <dgm:spPr/>
      <dgm:t>
        <a:bodyPr/>
        <a:lstStyle/>
        <a:p>
          <a:r>
            <a:rPr lang="en-US" dirty="0"/>
            <a:t>Freeze all but the last few layers</a:t>
          </a:r>
        </a:p>
      </dgm:t>
    </dgm:pt>
    <dgm:pt modelId="{3CB33A29-5BA8-4E68-9CAB-58AC70955910}" type="parTrans" cxnId="{6121998D-461A-4CF4-A9DB-EBE40DAE106B}">
      <dgm:prSet/>
      <dgm:spPr/>
      <dgm:t>
        <a:bodyPr/>
        <a:lstStyle/>
        <a:p>
          <a:endParaRPr lang="en-US"/>
        </a:p>
      </dgm:t>
    </dgm:pt>
    <dgm:pt modelId="{591981AB-2D0A-4A3B-A416-8C42525B6869}" type="sibTrans" cxnId="{6121998D-461A-4CF4-A9DB-EBE40DAE106B}">
      <dgm:prSet/>
      <dgm:spPr/>
      <dgm:t>
        <a:bodyPr/>
        <a:lstStyle/>
        <a:p>
          <a:endParaRPr lang="en-US"/>
        </a:p>
      </dgm:t>
    </dgm:pt>
    <dgm:pt modelId="{A58E6837-BB88-4D60-B120-30029D802232}">
      <dgm:prSet phldrT="[Text]"/>
      <dgm:spPr/>
      <dgm:t>
        <a:bodyPr/>
        <a:lstStyle/>
        <a:p>
          <a:r>
            <a:rPr lang="en-US" dirty="0"/>
            <a:t>Add your own dense fully-connected layer</a:t>
          </a:r>
        </a:p>
      </dgm:t>
    </dgm:pt>
    <dgm:pt modelId="{12C4BAB4-71D6-498E-BC45-0D77ADAB0C7F}" type="parTrans" cxnId="{0542E2E9-41C4-4C33-84F0-F7B2D86FDC53}">
      <dgm:prSet/>
      <dgm:spPr/>
      <dgm:t>
        <a:bodyPr/>
        <a:lstStyle/>
        <a:p>
          <a:endParaRPr lang="en-US"/>
        </a:p>
      </dgm:t>
    </dgm:pt>
    <dgm:pt modelId="{E05D8FA2-EA9D-4907-A12A-2D657BEA1277}" type="sibTrans" cxnId="{0542E2E9-41C4-4C33-84F0-F7B2D86FDC53}">
      <dgm:prSet/>
      <dgm:spPr/>
      <dgm:t>
        <a:bodyPr/>
        <a:lstStyle/>
        <a:p>
          <a:endParaRPr lang="en-US"/>
        </a:p>
      </dgm:t>
    </dgm:pt>
    <dgm:pt modelId="{3D82A5A7-F0EA-4D33-B919-DE82A203F382}">
      <dgm:prSet phldrT="[Text]"/>
      <dgm:spPr/>
      <dgm:t>
        <a:bodyPr/>
        <a:lstStyle/>
        <a:p>
          <a:r>
            <a:rPr lang="en-US" dirty="0"/>
            <a:t>Train the model with new data</a:t>
          </a:r>
        </a:p>
      </dgm:t>
    </dgm:pt>
    <dgm:pt modelId="{5731F0F3-44E0-4173-AF9F-F3BBEE4855A4}" type="parTrans" cxnId="{A7088E3D-A46E-4305-97E8-D6CE457C4A73}">
      <dgm:prSet/>
      <dgm:spPr/>
      <dgm:t>
        <a:bodyPr/>
        <a:lstStyle/>
        <a:p>
          <a:endParaRPr lang="en-US"/>
        </a:p>
      </dgm:t>
    </dgm:pt>
    <dgm:pt modelId="{33A681C3-DC02-46C2-B711-C233AF787DA5}" type="sibTrans" cxnId="{A7088E3D-A46E-4305-97E8-D6CE457C4A73}">
      <dgm:prSet/>
      <dgm:spPr/>
      <dgm:t>
        <a:bodyPr/>
        <a:lstStyle/>
        <a:p>
          <a:endParaRPr lang="en-US"/>
        </a:p>
      </dgm:t>
    </dgm:pt>
    <dgm:pt modelId="{CEC28D59-E52D-4A73-9796-7CFAD497572D}">
      <dgm:prSet phldrT="[Text]"/>
      <dgm:spPr/>
      <dgm:t>
        <a:bodyPr/>
        <a:lstStyle/>
        <a:p>
          <a:r>
            <a:rPr lang="en-US" dirty="0"/>
            <a:t>New model will recognize classes that the pre-trained model could not identify</a:t>
          </a:r>
        </a:p>
      </dgm:t>
    </dgm:pt>
    <dgm:pt modelId="{BC892286-FD48-4137-9773-2A881F84AC80}" type="parTrans" cxnId="{4D03B1F4-0807-453F-857F-3FAE5F05DDD9}">
      <dgm:prSet/>
      <dgm:spPr/>
      <dgm:t>
        <a:bodyPr/>
        <a:lstStyle/>
        <a:p>
          <a:endParaRPr lang="en-US"/>
        </a:p>
      </dgm:t>
    </dgm:pt>
    <dgm:pt modelId="{42448383-0E4F-4B10-9522-6CF760E5A792}" type="sibTrans" cxnId="{4D03B1F4-0807-453F-857F-3FAE5F05DDD9}">
      <dgm:prSet/>
      <dgm:spPr/>
      <dgm:t>
        <a:bodyPr/>
        <a:lstStyle/>
        <a:p>
          <a:endParaRPr lang="en-US"/>
        </a:p>
      </dgm:t>
    </dgm:pt>
    <dgm:pt modelId="{94336FF9-E3E6-4F5A-AB28-19811ECB8356}" type="pres">
      <dgm:prSet presAssocID="{8AF59CBE-A880-4EC1-9B42-54422BA6A7AE}" presName="Name0" presStyleCnt="0">
        <dgm:presLayoutVars>
          <dgm:dir/>
          <dgm:animOne val="branch"/>
          <dgm:animLvl val="lvl"/>
        </dgm:presLayoutVars>
      </dgm:prSet>
      <dgm:spPr/>
    </dgm:pt>
    <dgm:pt modelId="{EC4EAB40-38F0-47B6-BAF9-EB43D07A7B8B}" type="pres">
      <dgm:prSet presAssocID="{585AC13F-29AF-4342-871A-3534F5A1676F}" presName="chaos" presStyleCnt="0"/>
      <dgm:spPr/>
    </dgm:pt>
    <dgm:pt modelId="{74306FA5-B3ED-45D4-AC1E-E3CF2C7AC7FF}" type="pres">
      <dgm:prSet presAssocID="{585AC13F-29AF-4342-871A-3534F5A1676F}" presName="parTx1" presStyleLbl="revTx" presStyleIdx="0" presStyleCnt="4"/>
      <dgm:spPr/>
    </dgm:pt>
    <dgm:pt modelId="{26551075-4365-4DB4-A339-192A81660ECA}" type="pres">
      <dgm:prSet presAssocID="{585AC13F-29AF-4342-871A-3534F5A1676F}" presName="c1" presStyleLbl="node1" presStyleIdx="0" presStyleCnt="19"/>
      <dgm:spPr/>
    </dgm:pt>
    <dgm:pt modelId="{E2E152F9-4E07-4B69-BC78-BE6D1274B3A0}" type="pres">
      <dgm:prSet presAssocID="{585AC13F-29AF-4342-871A-3534F5A1676F}" presName="c2" presStyleLbl="node1" presStyleIdx="1" presStyleCnt="19"/>
      <dgm:spPr/>
    </dgm:pt>
    <dgm:pt modelId="{B22F42BC-30D0-4B57-9B83-B59F9814EB96}" type="pres">
      <dgm:prSet presAssocID="{585AC13F-29AF-4342-871A-3534F5A1676F}" presName="c3" presStyleLbl="node1" presStyleIdx="2" presStyleCnt="19"/>
      <dgm:spPr/>
    </dgm:pt>
    <dgm:pt modelId="{5FB64503-D1D1-4EC8-9715-C24A49DEFDBA}" type="pres">
      <dgm:prSet presAssocID="{585AC13F-29AF-4342-871A-3534F5A1676F}" presName="c4" presStyleLbl="node1" presStyleIdx="3" presStyleCnt="19"/>
      <dgm:spPr/>
    </dgm:pt>
    <dgm:pt modelId="{AEF3521B-2E5D-44EB-99CE-444C0FF46743}" type="pres">
      <dgm:prSet presAssocID="{585AC13F-29AF-4342-871A-3534F5A1676F}" presName="c5" presStyleLbl="node1" presStyleIdx="4" presStyleCnt="19"/>
      <dgm:spPr/>
    </dgm:pt>
    <dgm:pt modelId="{15A28DC7-56A4-49F1-AB9B-830A7ED33B05}" type="pres">
      <dgm:prSet presAssocID="{585AC13F-29AF-4342-871A-3534F5A1676F}" presName="c6" presStyleLbl="node1" presStyleIdx="5" presStyleCnt="19"/>
      <dgm:spPr/>
    </dgm:pt>
    <dgm:pt modelId="{64A1C3BB-47D2-4884-9EF6-9CF6543FFD01}" type="pres">
      <dgm:prSet presAssocID="{585AC13F-29AF-4342-871A-3534F5A1676F}" presName="c7" presStyleLbl="node1" presStyleIdx="6" presStyleCnt="19"/>
      <dgm:spPr/>
    </dgm:pt>
    <dgm:pt modelId="{ABC5ADBA-DE09-4676-867D-50279F7AF364}" type="pres">
      <dgm:prSet presAssocID="{585AC13F-29AF-4342-871A-3534F5A1676F}" presName="c8" presStyleLbl="node1" presStyleIdx="7" presStyleCnt="19"/>
      <dgm:spPr/>
    </dgm:pt>
    <dgm:pt modelId="{0C6C2279-51A9-4CAB-B49B-CD968C856B26}" type="pres">
      <dgm:prSet presAssocID="{585AC13F-29AF-4342-871A-3534F5A1676F}" presName="c9" presStyleLbl="node1" presStyleIdx="8" presStyleCnt="19"/>
      <dgm:spPr/>
    </dgm:pt>
    <dgm:pt modelId="{A4F9F42D-E0CC-4EF8-A71C-F97FAB35D948}" type="pres">
      <dgm:prSet presAssocID="{585AC13F-29AF-4342-871A-3534F5A1676F}" presName="c10" presStyleLbl="node1" presStyleIdx="9" presStyleCnt="19"/>
      <dgm:spPr/>
    </dgm:pt>
    <dgm:pt modelId="{0982803A-C31D-4F56-9185-1C9387E2F438}" type="pres">
      <dgm:prSet presAssocID="{585AC13F-29AF-4342-871A-3534F5A1676F}" presName="c11" presStyleLbl="node1" presStyleIdx="10" presStyleCnt="19"/>
      <dgm:spPr/>
    </dgm:pt>
    <dgm:pt modelId="{85792EB4-E670-4F04-A34A-0FE6E353881C}" type="pres">
      <dgm:prSet presAssocID="{585AC13F-29AF-4342-871A-3534F5A1676F}" presName="c12" presStyleLbl="node1" presStyleIdx="11" presStyleCnt="19"/>
      <dgm:spPr/>
    </dgm:pt>
    <dgm:pt modelId="{10371CF5-BFB0-48DC-8625-7422375F2B84}" type="pres">
      <dgm:prSet presAssocID="{585AC13F-29AF-4342-871A-3534F5A1676F}" presName="c13" presStyleLbl="node1" presStyleIdx="12" presStyleCnt="19"/>
      <dgm:spPr/>
    </dgm:pt>
    <dgm:pt modelId="{AFF149AF-8659-48F2-9EAE-D281309DF2C8}" type="pres">
      <dgm:prSet presAssocID="{585AC13F-29AF-4342-871A-3534F5A1676F}" presName="c14" presStyleLbl="node1" presStyleIdx="13" presStyleCnt="19"/>
      <dgm:spPr/>
    </dgm:pt>
    <dgm:pt modelId="{3281AE50-F92D-42DC-9993-EFD50F58BEBC}" type="pres">
      <dgm:prSet presAssocID="{585AC13F-29AF-4342-871A-3534F5A1676F}" presName="c15" presStyleLbl="node1" presStyleIdx="14" presStyleCnt="19"/>
      <dgm:spPr/>
    </dgm:pt>
    <dgm:pt modelId="{E1E92286-40F6-4CF6-AEF1-9700A2D10DE0}" type="pres">
      <dgm:prSet presAssocID="{585AC13F-29AF-4342-871A-3534F5A1676F}" presName="c16" presStyleLbl="node1" presStyleIdx="15" presStyleCnt="19"/>
      <dgm:spPr/>
    </dgm:pt>
    <dgm:pt modelId="{984AACDF-592E-4709-ADFB-FEC769DC77F8}" type="pres">
      <dgm:prSet presAssocID="{585AC13F-29AF-4342-871A-3534F5A1676F}" presName="c17" presStyleLbl="node1" presStyleIdx="16" presStyleCnt="19"/>
      <dgm:spPr/>
    </dgm:pt>
    <dgm:pt modelId="{6A8A1CBF-455E-4F6B-AAD7-6F9025B5586B}" type="pres">
      <dgm:prSet presAssocID="{585AC13F-29AF-4342-871A-3534F5A1676F}" presName="c18" presStyleLbl="node1" presStyleIdx="17" presStyleCnt="19"/>
      <dgm:spPr/>
    </dgm:pt>
    <dgm:pt modelId="{9B68D58E-14C7-49CE-98AD-F1C2367F35A7}" type="pres">
      <dgm:prSet presAssocID="{6516A5B2-8E67-473E-8A39-62706F205AD4}" presName="chevronComposite1" presStyleCnt="0"/>
      <dgm:spPr/>
    </dgm:pt>
    <dgm:pt modelId="{CD252DF5-AB87-4E95-8D4A-53EA7DAAEC4C}" type="pres">
      <dgm:prSet presAssocID="{6516A5B2-8E67-473E-8A39-62706F205AD4}" presName="chevron1" presStyleLbl="sibTrans2D1" presStyleIdx="0" presStyleCnt="4"/>
      <dgm:spPr/>
    </dgm:pt>
    <dgm:pt modelId="{7F2FADF8-8B24-472D-A5D2-530CC1BDF1F8}" type="pres">
      <dgm:prSet presAssocID="{6516A5B2-8E67-473E-8A39-62706F205AD4}" presName="spChevron1" presStyleCnt="0"/>
      <dgm:spPr/>
    </dgm:pt>
    <dgm:pt modelId="{DACB2CF7-8A8B-461A-B963-A14D1A59D637}" type="pres">
      <dgm:prSet presAssocID="{9A405D0C-64BB-40B5-9FE8-65EF7D04D128}" presName="middle" presStyleCnt="0"/>
      <dgm:spPr/>
    </dgm:pt>
    <dgm:pt modelId="{7E29555D-A525-4C4F-A4DB-6A1B0AADA192}" type="pres">
      <dgm:prSet presAssocID="{9A405D0C-64BB-40B5-9FE8-65EF7D04D128}" presName="parTxMid" presStyleLbl="revTx" presStyleIdx="1" presStyleCnt="4"/>
      <dgm:spPr/>
    </dgm:pt>
    <dgm:pt modelId="{90D748FE-53D9-45AD-8596-54E644A9B976}" type="pres">
      <dgm:prSet presAssocID="{9A405D0C-64BB-40B5-9FE8-65EF7D04D128}" presName="spMid" presStyleCnt="0"/>
      <dgm:spPr/>
    </dgm:pt>
    <dgm:pt modelId="{AF34FBC8-3D5D-4174-9BC6-60F5AB1B6B4F}" type="pres">
      <dgm:prSet presAssocID="{591981AB-2D0A-4A3B-A416-8C42525B6869}" presName="chevronComposite1" presStyleCnt="0"/>
      <dgm:spPr/>
    </dgm:pt>
    <dgm:pt modelId="{59293E53-5943-431C-8121-C38E95CC32CA}" type="pres">
      <dgm:prSet presAssocID="{591981AB-2D0A-4A3B-A416-8C42525B6869}" presName="chevron1" presStyleLbl="sibTrans2D1" presStyleIdx="1" presStyleCnt="4"/>
      <dgm:spPr/>
    </dgm:pt>
    <dgm:pt modelId="{B302D700-3607-4816-A984-AC962478F0C7}" type="pres">
      <dgm:prSet presAssocID="{591981AB-2D0A-4A3B-A416-8C42525B6869}" presName="spChevron1" presStyleCnt="0"/>
      <dgm:spPr/>
    </dgm:pt>
    <dgm:pt modelId="{383D66BF-4A73-4AA4-AD57-482BCDE79005}" type="pres">
      <dgm:prSet presAssocID="{A58E6837-BB88-4D60-B120-30029D802232}" presName="middle" presStyleCnt="0"/>
      <dgm:spPr/>
    </dgm:pt>
    <dgm:pt modelId="{45BBAB55-1F3C-4E66-AA9D-7AD49A7E1987}" type="pres">
      <dgm:prSet presAssocID="{A58E6837-BB88-4D60-B120-30029D802232}" presName="parTxMid" presStyleLbl="revTx" presStyleIdx="2" presStyleCnt="4"/>
      <dgm:spPr/>
    </dgm:pt>
    <dgm:pt modelId="{D4A11096-A682-4438-A3D4-F7DFABF7043B}" type="pres">
      <dgm:prSet presAssocID="{A58E6837-BB88-4D60-B120-30029D802232}" presName="spMid" presStyleCnt="0"/>
      <dgm:spPr/>
    </dgm:pt>
    <dgm:pt modelId="{D40F818F-AEDB-41D0-A688-A9DDDEEA0BFA}" type="pres">
      <dgm:prSet presAssocID="{E05D8FA2-EA9D-4907-A12A-2D657BEA1277}" presName="chevronComposite1" presStyleCnt="0"/>
      <dgm:spPr/>
    </dgm:pt>
    <dgm:pt modelId="{6FAC8BF3-F223-4FE7-B613-F2395B377DFC}" type="pres">
      <dgm:prSet presAssocID="{E05D8FA2-EA9D-4907-A12A-2D657BEA1277}" presName="chevron1" presStyleLbl="sibTrans2D1" presStyleIdx="2" presStyleCnt="4"/>
      <dgm:spPr/>
    </dgm:pt>
    <dgm:pt modelId="{31DADFEB-6E92-438C-BBB6-D0DC9F5B1218}" type="pres">
      <dgm:prSet presAssocID="{E05D8FA2-EA9D-4907-A12A-2D657BEA1277}" presName="spChevron1" presStyleCnt="0"/>
      <dgm:spPr/>
    </dgm:pt>
    <dgm:pt modelId="{86C7FE59-0D7C-4F2E-93E3-01B7FE76F670}" type="pres">
      <dgm:prSet presAssocID="{3D82A5A7-F0EA-4D33-B919-DE82A203F382}" presName="middle" presStyleCnt="0"/>
      <dgm:spPr/>
    </dgm:pt>
    <dgm:pt modelId="{0BDDDE74-EA15-40BA-87C8-229758AB1EAB}" type="pres">
      <dgm:prSet presAssocID="{3D82A5A7-F0EA-4D33-B919-DE82A203F382}" presName="parTxMid" presStyleLbl="revTx" presStyleIdx="3" presStyleCnt="4"/>
      <dgm:spPr/>
    </dgm:pt>
    <dgm:pt modelId="{A8EC7A55-7D05-4F9F-927D-CC3DDA89B16F}" type="pres">
      <dgm:prSet presAssocID="{3D82A5A7-F0EA-4D33-B919-DE82A203F382}" presName="spMid" presStyleCnt="0"/>
      <dgm:spPr/>
    </dgm:pt>
    <dgm:pt modelId="{11B0CB20-66CF-4680-9B66-2D59EF91C463}" type="pres">
      <dgm:prSet presAssocID="{33A681C3-DC02-46C2-B711-C233AF787DA5}" presName="chevronComposite1" presStyleCnt="0"/>
      <dgm:spPr/>
    </dgm:pt>
    <dgm:pt modelId="{98315666-33CA-4C07-A080-8263DF866AAB}" type="pres">
      <dgm:prSet presAssocID="{33A681C3-DC02-46C2-B711-C233AF787DA5}" presName="chevron1" presStyleLbl="sibTrans2D1" presStyleIdx="3" presStyleCnt="4"/>
      <dgm:spPr/>
    </dgm:pt>
    <dgm:pt modelId="{E7B1239A-EB1C-49E4-A075-81941CF036F3}" type="pres">
      <dgm:prSet presAssocID="{33A681C3-DC02-46C2-B711-C233AF787DA5}" presName="spChevron1" presStyleCnt="0"/>
      <dgm:spPr/>
    </dgm:pt>
    <dgm:pt modelId="{3DEFC85A-2A43-480E-822B-9D33BA4CBFE5}" type="pres">
      <dgm:prSet presAssocID="{CEC28D59-E52D-4A73-9796-7CFAD497572D}" presName="last" presStyleCnt="0"/>
      <dgm:spPr/>
    </dgm:pt>
    <dgm:pt modelId="{649C0CD2-488F-4106-89E5-27C12892C935}" type="pres">
      <dgm:prSet presAssocID="{CEC28D59-E52D-4A73-9796-7CFAD497572D}" presName="circleTx" presStyleLbl="node1" presStyleIdx="18" presStyleCnt="19"/>
      <dgm:spPr/>
    </dgm:pt>
    <dgm:pt modelId="{F8F9FD84-6388-467D-B5C7-792249B9BABF}" type="pres">
      <dgm:prSet presAssocID="{CEC28D59-E52D-4A73-9796-7CFAD497572D}" presName="spN" presStyleCnt="0"/>
      <dgm:spPr/>
    </dgm:pt>
  </dgm:ptLst>
  <dgm:cxnLst>
    <dgm:cxn modelId="{7DD02235-E9C0-439F-8F70-CE19681FBA32}" type="presOf" srcId="{585AC13F-29AF-4342-871A-3534F5A1676F}" destId="{74306FA5-B3ED-45D4-AC1E-E3CF2C7AC7FF}" srcOrd="0" destOrd="0" presId="urn:microsoft.com/office/officeart/2009/3/layout/RandomtoResultProcess"/>
    <dgm:cxn modelId="{A7088E3D-A46E-4305-97E8-D6CE457C4A73}" srcId="{8AF59CBE-A880-4EC1-9B42-54422BA6A7AE}" destId="{3D82A5A7-F0EA-4D33-B919-DE82A203F382}" srcOrd="3" destOrd="0" parTransId="{5731F0F3-44E0-4173-AF9F-F3BBEE4855A4}" sibTransId="{33A681C3-DC02-46C2-B711-C233AF787DA5}"/>
    <dgm:cxn modelId="{71787A73-F962-4F40-BDA9-0CA787CFE93C}" type="presOf" srcId="{3D82A5A7-F0EA-4D33-B919-DE82A203F382}" destId="{0BDDDE74-EA15-40BA-87C8-229758AB1EAB}" srcOrd="0" destOrd="0" presId="urn:microsoft.com/office/officeart/2009/3/layout/RandomtoResultProcess"/>
    <dgm:cxn modelId="{D047177E-B66F-46CF-8937-816E1DAC6D08}" type="presOf" srcId="{CEC28D59-E52D-4A73-9796-7CFAD497572D}" destId="{649C0CD2-488F-4106-89E5-27C12892C935}" srcOrd="0" destOrd="0" presId="urn:microsoft.com/office/officeart/2009/3/layout/RandomtoResultProcess"/>
    <dgm:cxn modelId="{6121998D-461A-4CF4-A9DB-EBE40DAE106B}" srcId="{8AF59CBE-A880-4EC1-9B42-54422BA6A7AE}" destId="{9A405D0C-64BB-40B5-9FE8-65EF7D04D128}" srcOrd="1" destOrd="0" parTransId="{3CB33A29-5BA8-4E68-9CAB-58AC70955910}" sibTransId="{591981AB-2D0A-4A3B-A416-8C42525B6869}"/>
    <dgm:cxn modelId="{14F7D992-4AAF-489F-B4CE-FB99138611E6}" type="presOf" srcId="{8AF59CBE-A880-4EC1-9B42-54422BA6A7AE}" destId="{94336FF9-E3E6-4F5A-AB28-19811ECB8356}" srcOrd="0" destOrd="0" presId="urn:microsoft.com/office/officeart/2009/3/layout/RandomtoResultProcess"/>
    <dgm:cxn modelId="{B9760299-65E1-4FF3-9E8A-09E741CA413F}" srcId="{8AF59CBE-A880-4EC1-9B42-54422BA6A7AE}" destId="{585AC13F-29AF-4342-871A-3534F5A1676F}" srcOrd="0" destOrd="0" parTransId="{B93E37B2-2BCB-4575-986E-42B081B4C65A}" sibTransId="{6516A5B2-8E67-473E-8A39-62706F205AD4}"/>
    <dgm:cxn modelId="{9B25BEB1-E06B-4D22-9872-09B1B96BC0B3}" type="presOf" srcId="{9A405D0C-64BB-40B5-9FE8-65EF7D04D128}" destId="{7E29555D-A525-4C4F-A4DB-6A1B0AADA192}" srcOrd="0" destOrd="0" presId="urn:microsoft.com/office/officeart/2009/3/layout/RandomtoResultProcess"/>
    <dgm:cxn modelId="{D39A06E9-90C4-48C2-AA61-A21E094B6080}" type="presOf" srcId="{A58E6837-BB88-4D60-B120-30029D802232}" destId="{45BBAB55-1F3C-4E66-AA9D-7AD49A7E1987}" srcOrd="0" destOrd="0" presId="urn:microsoft.com/office/officeart/2009/3/layout/RandomtoResultProcess"/>
    <dgm:cxn modelId="{0542E2E9-41C4-4C33-84F0-F7B2D86FDC53}" srcId="{8AF59CBE-A880-4EC1-9B42-54422BA6A7AE}" destId="{A58E6837-BB88-4D60-B120-30029D802232}" srcOrd="2" destOrd="0" parTransId="{12C4BAB4-71D6-498E-BC45-0D77ADAB0C7F}" sibTransId="{E05D8FA2-EA9D-4907-A12A-2D657BEA1277}"/>
    <dgm:cxn modelId="{4D03B1F4-0807-453F-857F-3FAE5F05DDD9}" srcId="{8AF59CBE-A880-4EC1-9B42-54422BA6A7AE}" destId="{CEC28D59-E52D-4A73-9796-7CFAD497572D}" srcOrd="4" destOrd="0" parTransId="{BC892286-FD48-4137-9773-2A881F84AC80}" sibTransId="{42448383-0E4F-4B10-9522-6CF760E5A792}"/>
    <dgm:cxn modelId="{54A22096-8050-4EE1-9BBF-D58EFF0BD7DF}" type="presParOf" srcId="{94336FF9-E3E6-4F5A-AB28-19811ECB8356}" destId="{EC4EAB40-38F0-47B6-BAF9-EB43D07A7B8B}" srcOrd="0" destOrd="0" presId="urn:microsoft.com/office/officeart/2009/3/layout/RandomtoResultProcess"/>
    <dgm:cxn modelId="{1B5A70EF-EDA3-46F8-A763-2417F3CB21E7}" type="presParOf" srcId="{EC4EAB40-38F0-47B6-BAF9-EB43D07A7B8B}" destId="{74306FA5-B3ED-45D4-AC1E-E3CF2C7AC7FF}" srcOrd="0" destOrd="0" presId="urn:microsoft.com/office/officeart/2009/3/layout/RandomtoResultProcess"/>
    <dgm:cxn modelId="{D31092BF-1878-4158-87AD-6EAEA766C6CB}" type="presParOf" srcId="{EC4EAB40-38F0-47B6-BAF9-EB43D07A7B8B}" destId="{26551075-4365-4DB4-A339-192A81660ECA}" srcOrd="1" destOrd="0" presId="urn:microsoft.com/office/officeart/2009/3/layout/RandomtoResultProcess"/>
    <dgm:cxn modelId="{E07A05BE-60F5-4DC3-90C7-E0A468B7357E}" type="presParOf" srcId="{EC4EAB40-38F0-47B6-BAF9-EB43D07A7B8B}" destId="{E2E152F9-4E07-4B69-BC78-BE6D1274B3A0}" srcOrd="2" destOrd="0" presId="urn:microsoft.com/office/officeart/2009/3/layout/RandomtoResultProcess"/>
    <dgm:cxn modelId="{0FAC0D3D-9081-4357-B09C-B8A9CA6B4F29}" type="presParOf" srcId="{EC4EAB40-38F0-47B6-BAF9-EB43D07A7B8B}" destId="{B22F42BC-30D0-4B57-9B83-B59F9814EB96}" srcOrd="3" destOrd="0" presId="urn:microsoft.com/office/officeart/2009/3/layout/RandomtoResultProcess"/>
    <dgm:cxn modelId="{B774B9BA-DB6C-4715-8AB1-B044C8751674}" type="presParOf" srcId="{EC4EAB40-38F0-47B6-BAF9-EB43D07A7B8B}" destId="{5FB64503-D1D1-4EC8-9715-C24A49DEFDBA}" srcOrd="4" destOrd="0" presId="urn:microsoft.com/office/officeart/2009/3/layout/RandomtoResultProcess"/>
    <dgm:cxn modelId="{85971933-4208-43F2-A631-9FE8C19EBC32}" type="presParOf" srcId="{EC4EAB40-38F0-47B6-BAF9-EB43D07A7B8B}" destId="{AEF3521B-2E5D-44EB-99CE-444C0FF46743}" srcOrd="5" destOrd="0" presId="urn:microsoft.com/office/officeart/2009/3/layout/RandomtoResultProcess"/>
    <dgm:cxn modelId="{EACF72CE-1294-4044-B71A-A8000DA0A66D}" type="presParOf" srcId="{EC4EAB40-38F0-47B6-BAF9-EB43D07A7B8B}" destId="{15A28DC7-56A4-49F1-AB9B-830A7ED33B05}" srcOrd="6" destOrd="0" presId="urn:microsoft.com/office/officeart/2009/3/layout/RandomtoResultProcess"/>
    <dgm:cxn modelId="{D3C2B145-87B0-450A-BB56-CE4162AD4B40}" type="presParOf" srcId="{EC4EAB40-38F0-47B6-BAF9-EB43D07A7B8B}" destId="{64A1C3BB-47D2-4884-9EF6-9CF6543FFD01}" srcOrd="7" destOrd="0" presId="urn:microsoft.com/office/officeart/2009/3/layout/RandomtoResultProcess"/>
    <dgm:cxn modelId="{14A26FB8-A068-4476-A0FA-543646857F57}" type="presParOf" srcId="{EC4EAB40-38F0-47B6-BAF9-EB43D07A7B8B}" destId="{ABC5ADBA-DE09-4676-867D-50279F7AF364}" srcOrd="8" destOrd="0" presId="urn:microsoft.com/office/officeart/2009/3/layout/RandomtoResultProcess"/>
    <dgm:cxn modelId="{D93E1922-AF00-48BE-8CD8-D39071FA459E}" type="presParOf" srcId="{EC4EAB40-38F0-47B6-BAF9-EB43D07A7B8B}" destId="{0C6C2279-51A9-4CAB-B49B-CD968C856B26}" srcOrd="9" destOrd="0" presId="urn:microsoft.com/office/officeart/2009/3/layout/RandomtoResultProcess"/>
    <dgm:cxn modelId="{A2FE8384-6284-4AAA-B5EE-9F80012B4A7D}" type="presParOf" srcId="{EC4EAB40-38F0-47B6-BAF9-EB43D07A7B8B}" destId="{A4F9F42D-E0CC-4EF8-A71C-F97FAB35D948}" srcOrd="10" destOrd="0" presId="urn:microsoft.com/office/officeart/2009/3/layout/RandomtoResultProcess"/>
    <dgm:cxn modelId="{614A282D-F01F-4E41-BB15-E8F8BD4559F9}" type="presParOf" srcId="{EC4EAB40-38F0-47B6-BAF9-EB43D07A7B8B}" destId="{0982803A-C31D-4F56-9185-1C9387E2F438}" srcOrd="11" destOrd="0" presId="urn:microsoft.com/office/officeart/2009/3/layout/RandomtoResultProcess"/>
    <dgm:cxn modelId="{43ABF19C-141E-409C-90B4-4689B4DB4582}" type="presParOf" srcId="{EC4EAB40-38F0-47B6-BAF9-EB43D07A7B8B}" destId="{85792EB4-E670-4F04-A34A-0FE6E353881C}" srcOrd="12" destOrd="0" presId="urn:microsoft.com/office/officeart/2009/3/layout/RandomtoResultProcess"/>
    <dgm:cxn modelId="{37F2DCD0-728D-4D70-A733-086DEA20AB28}" type="presParOf" srcId="{EC4EAB40-38F0-47B6-BAF9-EB43D07A7B8B}" destId="{10371CF5-BFB0-48DC-8625-7422375F2B84}" srcOrd="13" destOrd="0" presId="urn:microsoft.com/office/officeart/2009/3/layout/RandomtoResultProcess"/>
    <dgm:cxn modelId="{422B70E7-D3C5-40CA-A0C0-F629A5A6BC40}" type="presParOf" srcId="{EC4EAB40-38F0-47B6-BAF9-EB43D07A7B8B}" destId="{AFF149AF-8659-48F2-9EAE-D281309DF2C8}" srcOrd="14" destOrd="0" presId="urn:microsoft.com/office/officeart/2009/3/layout/RandomtoResultProcess"/>
    <dgm:cxn modelId="{630C8E5D-DF94-48DC-A144-982403954F14}" type="presParOf" srcId="{EC4EAB40-38F0-47B6-BAF9-EB43D07A7B8B}" destId="{3281AE50-F92D-42DC-9993-EFD50F58BEBC}" srcOrd="15" destOrd="0" presId="urn:microsoft.com/office/officeart/2009/3/layout/RandomtoResultProcess"/>
    <dgm:cxn modelId="{79B97E97-52AA-4C6F-980F-064B4FF4D3F7}" type="presParOf" srcId="{EC4EAB40-38F0-47B6-BAF9-EB43D07A7B8B}" destId="{E1E92286-40F6-4CF6-AEF1-9700A2D10DE0}" srcOrd="16" destOrd="0" presId="urn:microsoft.com/office/officeart/2009/3/layout/RandomtoResultProcess"/>
    <dgm:cxn modelId="{CF5F5228-BD68-414F-ADD1-B9586C07C596}" type="presParOf" srcId="{EC4EAB40-38F0-47B6-BAF9-EB43D07A7B8B}" destId="{984AACDF-592E-4709-ADFB-FEC769DC77F8}" srcOrd="17" destOrd="0" presId="urn:microsoft.com/office/officeart/2009/3/layout/RandomtoResultProcess"/>
    <dgm:cxn modelId="{EA99EF27-E146-4391-9F9C-12088887F02F}" type="presParOf" srcId="{EC4EAB40-38F0-47B6-BAF9-EB43D07A7B8B}" destId="{6A8A1CBF-455E-4F6B-AAD7-6F9025B5586B}" srcOrd="18" destOrd="0" presId="urn:microsoft.com/office/officeart/2009/3/layout/RandomtoResultProcess"/>
    <dgm:cxn modelId="{B94AE213-F6E5-4F32-9E8A-2BA4E37CBF07}" type="presParOf" srcId="{94336FF9-E3E6-4F5A-AB28-19811ECB8356}" destId="{9B68D58E-14C7-49CE-98AD-F1C2367F35A7}" srcOrd="1" destOrd="0" presId="urn:microsoft.com/office/officeart/2009/3/layout/RandomtoResultProcess"/>
    <dgm:cxn modelId="{DCDC1EAC-368D-4B6C-9392-643BC6D306E0}" type="presParOf" srcId="{9B68D58E-14C7-49CE-98AD-F1C2367F35A7}" destId="{CD252DF5-AB87-4E95-8D4A-53EA7DAAEC4C}" srcOrd="0" destOrd="0" presId="urn:microsoft.com/office/officeart/2009/3/layout/RandomtoResultProcess"/>
    <dgm:cxn modelId="{7C2B92C6-7E87-4E5F-9908-4E3FB567300F}" type="presParOf" srcId="{9B68D58E-14C7-49CE-98AD-F1C2367F35A7}" destId="{7F2FADF8-8B24-472D-A5D2-530CC1BDF1F8}" srcOrd="1" destOrd="0" presId="urn:microsoft.com/office/officeart/2009/3/layout/RandomtoResultProcess"/>
    <dgm:cxn modelId="{B6CFCF7F-F0E4-430F-AB43-E2F3CB40E609}" type="presParOf" srcId="{94336FF9-E3E6-4F5A-AB28-19811ECB8356}" destId="{DACB2CF7-8A8B-461A-B963-A14D1A59D637}" srcOrd="2" destOrd="0" presId="urn:microsoft.com/office/officeart/2009/3/layout/RandomtoResultProcess"/>
    <dgm:cxn modelId="{67C87F1C-C11C-42E4-B24C-3AC7DB0EDBA9}" type="presParOf" srcId="{DACB2CF7-8A8B-461A-B963-A14D1A59D637}" destId="{7E29555D-A525-4C4F-A4DB-6A1B0AADA192}" srcOrd="0" destOrd="0" presId="urn:microsoft.com/office/officeart/2009/3/layout/RandomtoResultProcess"/>
    <dgm:cxn modelId="{A3121F98-BE8E-4ED2-900F-F19470F742F7}" type="presParOf" srcId="{DACB2CF7-8A8B-461A-B963-A14D1A59D637}" destId="{90D748FE-53D9-45AD-8596-54E644A9B976}" srcOrd="1" destOrd="0" presId="urn:microsoft.com/office/officeart/2009/3/layout/RandomtoResultProcess"/>
    <dgm:cxn modelId="{D7D121A9-E2A4-46ED-BE42-D418F1825125}" type="presParOf" srcId="{94336FF9-E3E6-4F5A-AB28-19811ECB8356}" destId="{AF34FBC8-3D5D-4174-9BC6-60F5AB1B6B4F}" srcOrd="3" destOrd="0" presId="urn:microsoft.com/office/officeart/2009/3/layout/RandomtoResultProcess"/>
    <dgm:cxn modelId="{AD087DC8-DA48-4970-988B-33FC3D017AE8}" type="presParOf" srcId="{AF34FBC8-3D5D-4174-9BC6-60F5AB1B6B4F}" destId="{59293E53-5943-431C-8121-C38E95CC32CA}" srcOrd="0" destOrd="0" presId="urn:microsoft.com/office/officeart/2009/3/layout/RandomtoResultProcess"/>
    <dgm:cxn modelId="{FF55278C-4516-471D-B6FA-3FC66EC721E0}" type="presParOf" srcId="{AF34FBC8-3D5D-4174-9BC6-60F5AB1B6B4F}" destId="{B302D700-3607-4816-A984-AC962478F0C7}" srcOrd="1" destOrd="0" presId="urn:microsoft.com/office/officeart/2009/3/layout/RandomtoResultProcess"/>
    <dgm:cxn modelId="{EC8B733D-A881-4A6D-A998-DBC66FB5C77F}" type="presParOf" srcId="{94336FF9-E3E6-4F5A-AB28-19811ECB8356}" destId="{383D66BF-4A73-4AA4-AD57-482BCDE79005}" srcOrd="4" destOrd="0" presId="urn:microsoft.com/office/officeart/2009/3/layout/RandomtoResultProcess"/>
    <dgm:cxn modelId="{1B09C8D4-F29E-459B-BE89-79A8C2BBF282}" type="presParOf" srcId="{383D66BF-4A73-4AA4-AD57-482BCDE79005}" destId="{45BBAB55-1F3C-4E66-AA9D-7AD49A7E1987}" srcOrd="0" destOrd="0" presId="urn:microsoft.com/office/officeart/2009/3/layout/RandomtoResultProcess"/>
    <dgm:cxn modelId="{E843DAD4-10A0-40FE-85AC-315404328B9F}" type="presParOf" srcId="{383D66BF-4A73-4AA4-AD57-482BCDE79005}" destId="{D4A11096-A682-4438-A3D4-F7DFABF7043B}" srcOrd="1" destOrd="0" presId="urn:microsoft.com/office/officeart/2009/3/layout/RandomtoResultProcess"/>
    <dgm:cxn modelId="{5ACB2D50-BDAF-495D-8D71-C88DD20E036B}" type="presParOf" srcId="{94336FF9-E3E6-4F5A-AB28-19811ECB8356}" destId="{D40F818F-AEDB-41D0-A688-A9DDDEEA0BFA}" srcOrd="5" destOrd="0" presId="urn:microsoft.com/office/officeart/2009/3/layout/RandomtoResultProcess"/>
    <dgm:cxn modelId="{FBB02A6D-75A1-4A02-A55B-CF2074FBAF9F}" type="presParOf" srcId="{D40F818F-AEDB-41D0-A688-A9DDDEEA0BFA}" destId="{6FAC8BF3-F223-4FE7-B613-F2395B377DFC}" srcOrd="0" destOrd="0" presId="urn:microsoft.com/office/officeart/2009/3/layout/RandomtoResultProcess"/>
    <dgm:cxn modelId="{F881EE12-12FE-4725-896C-5EBE743E5B0C}" type="presParOf" srcId="{D40F818F-AEDB-41D0-A688-A9DDDEEA0BFA}" destId="{31DADFEB-6E92-438C-BBB6-D0DC9F5B1218}" srcOrd="1" destOrd="0" presId="urn:microsoft.com/office/officeart/2009/3/layout/RandomtoResultProcess"/>
    <dgm:cxn modelId="{9CCAC1EF-119E-4269-AB79-14B98CB7BBA6}" type="presParOf" srcId="{94336FF9-E3E6-4F5A-AB28-19811ECB8356}" destId="{86C7FE59-0D7C-4F2E-93E3-01B7FE76F670}" srcOrd="6" destOrd="0" presId="urn:microsoft.com/office/officeart/2009/3/layout/RandomtoResultProcess"/>
    <dgm:cxn modelId="{67E5E9DD-E5D9-4CFD-8350-DDCDEC55837F}" type="presParOf" srcId="{86C7FE59-0D7C-4F2E-93E3-01B7FE76F670}" destId="{0BDDDE74-EA15-40BA-87C8-229758AB1EAB}" srcOrd="0" destOrd="0" presId="urn:microsoft.com/office/officeart/2009/3/layout/RandomtoResultProcess"/>
    <dgm:cxn modelId="{C03BC088-45CC-49F5-8217-08B78F067969}" type="presParOf" srcId="{86C7FE59-0D7C-4F2E-93E3-01B7FE76F670}" destId="{A8EC7A55-7D05-4F9F-927D-CC3DDA89B16F}" srcOrd="1" destOrd="0" presId="urn:microsoft.com/office/officeart/2009/3/layout/RandomtoResultProcess"/>
    <dgm:cxn modelId="{5BA896B8-0123-4D25-AEA3-86F932F51301}" type="presParOf" srcId="{94336FF9-E3E6-4F5A-AB28-19811ECB8356}" destId="{11B0CB20-66CF-4680-9B66-2D59EF91C463}" srcOrd="7" destOrd="0" presId="urn:microsoft.com/office/officeart/2009/3/layout/RandomtoResultProcess"/>
    <dgm:cxn modelId="{D5620246-4485-44A3-A4AD-9CBD95C238EF}" type="presParOf" srcId="{11B0CB20-66CF-4680-9B66-2D59EF91C463}" destId="{98315666-33CA-4C07-A080-8263DF866AAB}" srcOrd="0" destOrd="0" presId="urn:microsoft.com/office/officeart/2009/3/layout/RandomtoResultProcess"/>
    <dgm:cxn modelId="{08AB96C6-DF6A-4650-A164-EB912E1BA154}" type="presParOf" srcId="{11B0CB20-66CF-4680-9B66-2D59EF91C463}" destId="{E7B1239A-EB1C-49E4-A075-81941CF036F3}" srcOrd="1" destOrd="0" presId="urn:microsoft.com/office/officeart/2009/3/layout/RandomtoResultProcess"/>
    <dgm:cxn modelId="{14D25EB0-B9F6-4E82-BFCB-45420B094D94}" type="presParOf" srcId="{94336FF9-E3E6-4F5A-AB28-19811ECB8356}" destId="{3DEFC85A-2A43-480E-822B-9D33BA4CBFE5}" srcOrd="8" destOrd="0" presId="urn:microsoft.com/office/officeart/2009/3/layout/RandomtoResultProcess"/>
    <dgm:cxn modelId="{BB5A2ED6-50FA-4E2C-A84C-D1FBE02A830F}" type="presParOf" srcId="{3DEFC85A-2A43-480E-822B-9D33BA4CBFE5}" destId="{649C0CD2-488F-4106-89E5-27C12892C935}" srcOrd="0" destOrd="0" presId="urn:microsoft.com/office/officeart/2009/3/layout/RandomtoResultProcess"/>
    <dgm:cxn modelId="{1BC7C416-3419-40AB-B585-E58AF359F546}" type="presParOf" srcId="{3DEFC85A-2A43-480E-822B-9D33BA4CBFE5}" destId="{F8F9FD84-6388-467D-B5C7-792249B9BABF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8BC96C4-384F-450B-88F4-A493D3787EE0}" type="doc">
      <dgm:prSet loTypeId="urn:microsoft.com/office/officeart/2005/8/layout/vList5" loCatId="list" qsTypeId="urn:microsoft.com/office/officeart/2005/8/quickstyle/3d7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ACAF176-3204-4AF2-88E7-A31817A141D5}">
      <dgm:prSet phldrT="[Text]"/>
      <dgm:spPr/>
      <dgm:t>
        <a:bodyPr/>
        <a:lstStyle/>
        <a:p>
          <a:r>
            <a:rPr lang="en-US" dirty="0"/>
            <a:t>79%</a:t>
          </a:r>
        </a:p>
      </dgm:t>
    </dgm:pt>
    <dgm:pt modelId="{2D5D81B2-2CE9-40EA-8CE2-32C270939C1E}" type="parTrans" cxnId="{41AE20BD-8768-4F4B-8F8D-3D47724EC439}">
      <dgm:prSet/>
      <dgm:spPr/>
      <dgm:t>
        <a:bodyPr/>
        <a:lstStyle/>
        <a:p>
          <a:endParaRPr lang="en-US"/>
        </a:p>
      </dgm:t>
    </dgm:pt>
    <dgm:pt modelId="{1204E9F8-5834-4A8A-B8A7-2A841519D7CD}" type="sibTrans" cxnId="{41AE20BD-8768-4F4B-8F8D-3D47724EC439}">
      <dgm:prSet/>
      <dgm:spPr/>
      <dgm:t>
        <a:bodyPr/>
        <a:lstStyle/>
        <a:p>
          <a:endParaRPr lang="en-US"/>
        </a:p>
      </dgm:t>
    </dgm:pt>
    <dgm:pt modelId="{2C2B20B3-77E3-45CA-B564-BFDC2E29A4C9}">
      <dgm:prSet phldrT="[Text]" custT="1"/>
      <dgm:spPr/>
      <dgm:t>
        <a:bodyPr/>
        <a:lstStyle/>
        <a:p>
          <a:r>
            <a:rPr lang="en-US" sz="1600" dirty="0"/>
            <a:t>Xception</a:t>
          </a:r>
        </a:p>
      </dgm:t>
    </dgm:pt>
    <dgm:pt modelId="{0B326546-A83C-401D-8D18-50A6AEFF12C9}" type="parTrans" cxnId="{8803AD2F-B0F4-44AB-B10D-FF59E1A9D1C4}">
      <dgm:prSet/>
      <dgm:spPr/>
      <dgm:t>
        <a:bodyPr/>
        <a:lstStyle/>
        <a:p>
          <a:endParaRPr lang="en-US"/>
        </a:p>
      </dgm:t>
    </dgm:pt>
    <dgm:pt modelId="{07737521-C37D-42EB-A08B-5407E31704E6}" type="sibTrans" cxnId="{8803AD2F-B0F4-44AB-B10D-FF59E1A9D1C4}">
      <dgm:prSet/>
      <dgm:spPr/>
      <dgm:t>
        <a:bodyPr/>
        <a:lstStyle/>
        <a:p>
          <a:endParaRPr lang="en-US"/>
        </a:p>
      </dgm:t>
    </dgm:pt>
    <dgm:pt modelId="{0552F0A0-0C41-4F96-BD67-3DB615F7F27A}">
      <dgm:prSet phldrT="[Text]"/>
      <dgm:spPr/>
      <dgm:t>
        <a:bodyPr/>
        <a:lstStyle/>
        <a:p>
          <a:r>
            <a:rPr lang="en-US" dirty="0"/>
            <a:t>77%</a:t>
          </a:r>
        </a:p>
      </dgm:t>
    </dgm:pt>
    <dgm:pt modelId="{C6CE19F0-DC3A-408E-9EF4-1C275CE53330}" type="parTrans" cxnId="{A7055364-EE42-40BD-9B5C-E9976CC3F988}">
      <dgm:prSet/>
      <dgm:spPr/>
      <dgm:t>
        <a:bodyPr/>
        <a:lstStyle/>
        <a:p>
          <a:endParaRPr lang="en-US"/>
        </a:p>
      </dgm:t>
    </dgm:pt>
    <dgm:pt modelId="{859E430E-F93C-41A9-834F-10494ED91A8D}" type="sibTrans" cxnId="{A7055364-EE42-40BD-9B5C-E9976CC3F988}">
      <dgm:prSet/>
      <dgm:spPr/>
      <dgm:t>
        <a:bodyPr/>
        <a:lstStyle/>
        <a:p>
          <a:endParaRPr lang="en-US"/>
        </a:p>
      </dgm:t>
    </dgm:pt>
    <dgm:pt modelId="{E86BB4C2-86E6-48C7-B1BB-D4C6B921C23C}">
      <dgm:prSet phldrT="[Text]"/>
      <dgm:spPr/>
      <dgm:t>
        <a:bodyPr/>
        <a:lstStyle/>
        <a:p>
          <a:r>
            <a:rPr lang="en-US" dirty="0"/>
            <a:t>71%</a:t>
          </a:r>
        </a:p>
      </dgm:t>
    </dgm:pt>
    <dgm:pt modelId="{8B546102-8C6C-4E39-826F-C883D3D9D9BF}" type="parTrans" cxnId="{59887B5C-D0C2-4D1B-B2B2-95B64F776586}">
      <dgm:prSet/>
      <dgm:spPr/>
      <dgm:t>
        <a:bodyPr/>
        <a:lstStyle/>
        <a:p>
          <a:endParaRPr lang="en-US"/>
        </a:p>
      </dgm:t>
    </dgm:pt>
    <dgm:pt modelId="{8B211542-255C-4D6B-8341-F62E08EDA1A5}" type="sibTrans" cxnId="{59887B5C-D0C2-4D1B-B2B2-95B64F776586}">
      <dgm:prSet/>
      <dgm:spPr/>
      <dgm:t>
        <a:bodyPr/>
        <a:lstStyle/>
        <a:p>
          <a:endParaRPr lang="en-US"/>
        </a:p>
      </dgm:t>
    </dgm:pt>
    <dgm:pt modelId="{333A9EA0-2A0D-4EE5-B709-2084D7083F27}">
      <dgm:prSet phldrT="[Text]" custT="1"/>
      <dgm:spPr/>
      <dgm:t>
        <a:bodyPr/>
        <a:lstStyle/>
        <a:p>
          <a:r>
            <a:rPr lang="en-US" sz="1600" dirty="0"/>
            <a:t>VGG16</a:t>
          </a:r>
        </a:p>
      </dgm:t>
    </dgm:pt>
    <dgm:pt modelId="{ACD67654-509B-4EF7-8D97-6B419FEDE7D3}" type="parTrans" cxnId="{96B41383-5010-4F04-9772-3D1EFD2775B0}">
      <dgm:prSet/>
      <dgm:spPr/>
      <dgm:t>
        <a:bodyPr/>
        <a:lstStyle/>
        <a:p>
          <a:endParaRPr lang="en-US"/>
        </a:p>
      </dgm:t>
    </dgm:pt>
    <dgm:pt modelId="{C3F016C8-AD4B-4818-80D7-C30593C6894A}" type="sibTrans" cxnId="{96B41383-5010-4F04-9772-3D1EFD2775B0}">
      <dgm:prSet/>
      <dgm:spPr/>
      <dgm:t>
        <a:bodyPr/>
        <a:lstStyle/>
        <a:p>
          <a:endParaRPr lang="en-US"/>
        </a:p>
      </dgm:t>
    </dgm:pt>
    <dgm:pt modelId="{FC075172-B059-48C3-B9ED-BC3F61F7C7F1}">
      <dgm:prSet phldrT="[Text]"/>
      <dgm:spPr/>
      <dgm:t>
        <a:bodyPr/>
        <a:lstStyle/>
        <a:p>
          <a:r>
            <a:rPr lang="en-US" dirty="0"/>
            <a:t>42%</a:t>
          </a:r>
        </a:p>
      </dgm:t>
    </dgm:pt>
    <dgm:pt modelId="{8E68C2CC-257B-49F6-964C-AEA5EB7F4867}" type="parTrans" cxnId="{04680760-8B94-4DB8-8080-DCC67AD4EF0F}">
      <dgm:prSet/>
      <dgm:spPr/>
      <dgm:t>
        <a:bodyPr/>
        <a:lstStyle/>
        <a:p>
          <a:endParaRPr lang="en-US"/>
        </a:p>
      </dgm:t>
    </dgm:pt>
    <dgm:pt modelId="{250E69D9-03AD-491E-BB47-0E1B4F024D1C}" type="sibTrans" cxnId="{04680760-8B94-4DB8-8080-DCC67AD4EF0F}">
      <dgm:prSet/>
      <dgm:spPr/>
      <dgm:t>
        <a:bodyPr/>
        <a:lstStyle/>
        <a:p>
          <a:endParaRPr lang="en-US"/>
        </a:p>
      </dgm:t>
    </dgm:pt>
    <dgm:pt modelId="{7239A675-46F5-4DB3-B34A-258CCED06A0C}">
      <dgm:prSet phldrT="[Text]" custT="1"/>
      <dgm:spPr/>
      <dgm:t>
        <a:bodyPr/>
        <a:lstStyle/>
        <a:p>
          <a:r>
            <a:rPr lang="en-US" sz="1600" dirty="0"/>
            <a:t>InceptionResNetV2</a:t>
          </a:r>
        </a:p>
      </dgm:t>
    </dgm:pt>
    <dgm:pt modelId="{BF0DD25B-3683-431B-932D-AA319C92D5CF}" type="parTrans" cxnId="{C82639AC-D098-4D97-84D8-F0B74B125789}">
      <dgm:prSet/>
      <dgm:spPr/>
      <dgm:t>
        <a:bodyPr/>
        <a:lstStyle/>
        <a:p>
          <a:endParaRPr lang="en-US"/>
        </a:p>
      </dgm:t>
    </dgm:pt>
    <dgm:pt modelId="{35609A89-9F84-4E90-908C-790D69199782}" type="sibTrans" cxnId="{C82639AC-D098-4D97-84D8-F0B74B125789}">
      <dgm:prSet/>
      <dgm:spPr/>
      <dgm:t>
        <a:bodyPr/>
        <a:lstStyle/>
        <a:p>
          <a:endParaRPr lang="en-US"/>
        </a:p>
      </dgm:t>
    </dgm:pt>
    <dgm:pt modelId="{70DCA832-3BD2-4EC8-B715-1AEED9F22257}">
      <dgm:prSet phldrT="[Text]" custT="1"/>
      <dgm:spPr/>
      <dgm:t>
        <a:bodyPr/>
        <a:lstStyle/>
        <a:p>
          <a:r>
            <a:rPr lang="en-US" sz="1600" dirty="0"/>
            <a:t>MobileNet</a:t>
          </a:r>
        </a:p>
      </dgm:t>
    </dgm:pt>
    <dgm:pt modelId="{99C91F62-BC00-49DB-BA82-B7557100F3BF}" type="parTrans" cxnId="{9002BC7A-790B-43CD-A565-B2C05C4F38E6}">
      <dgm:prSet/>
      <dgm:spPr/>
      <dgm:t>
        <a:bodyPr/>
        <a:lstStyle/>
        <a:p>
          <a:endParaRPr lang="en-US"/>
        </a:p>
      </dgm:t>
    </dgm:pt>
    <dgm:pt modelId="{508FDAFF-2290-4D23-85B5-12F4308CC625}" type="sibTrans" cxnId="{9002BC7A-790B-43CD-A565-B2C05C4F38E6}">
      <dgm:prSet/>
      <dgm:spPr/>
      <dgm:t>
        <a:bodyPr/>
        <a:lstStyle/>
        <a:p>
          <a:endParaRPr lang="en-US"/>
        </a:p>
      </dgm:t>
    </dgm:pt>
    <dgm:pt modelId="{FB5A0E21-7746-4BE9-B8EE-7D53109A039A}">
      <dgm:prSet phldrT="[Text]"/>
      <dgm:spPr/>
      <dgm:t>
        <a:bodyPr/>
        <a:lstStyle/>
        <a:p>
          <a:r>
            <a:rPr lang="en-US" dirty="0"/>
            <a:t>24%</a:t>
          </a:r>
        </a:p>
      </dgm:t>
    </dgm:pt>
    <dgm:pt modelId="{A5C20CA2-0C89-41AD-9BC4-87AA0A632FDA}" type="parTrans" cxnId="{2C57E618-106F-4DDB-B01E-390CD8792FC1}">
      <dgm:prSet/>
      <dgm:spPr/>
      <dgm:t>
        <a:bodyPr/>
        <a:lstStyle/>
        <a:p>
          <a:endParaRPr lang="en-US"/>
        </a:p>
      </dgm:t>
    </dgm:pt>
    <dgm:pt modelId="{5768BE0E-08BB-44AD-83FB-67A49A8F8F30}" type="sibTrans" cxnId="{2C57E618-106F-4DDB-B01E-390CD8792FC1}">
      <dgm:prSet/>
      <dgm:spPr/>
      <dgm:t>
        <a:bodyPr/>
        <a:lstStyle/>
        <a:p>
          <a:endParaRPr lang="en-US"/>
        </a:p>
      </dgm:t>
    </dgm:pt>
    <dgm:pt modelId="{0E1E213C-E238-4A93-A453-772F46A322DE}">
      <dgm:prSet phldrT="[Text]" custT="1"/>
      <dgm:spPr/>
      <dgm:t>
        <a:bodyPr/>
        <a:lstStyle/>
        <a:p>
          <a:r>
            <a:rPr lang="en-US" sz="1600" dirty="0"/>
            <a:t>ResNet50</a:t>
          </a:r>
        </a:p>
      </dgm:t>
    </dgm:pt>
    <dgm:pt modelId="{6944DDD4-F03A-4FCC-BA39-8713D470840A}" type="parTrans" cxnId="{15E69870-8AA0-4057-835C-1F27AFBC55CC}">
      <dgm:prSet/>
      <dgm:spPr/>
      <dgm:t>
        <a:bodyPr/>
        <a:lstStyle/>
        <a:p>
          <a:endParaRPr lang="en-US"/>
        </a:p>
      </dgm:t>
    </dgm:pt>
    <dgm:pt modelId="{8852C01A-7910-4E06-AB5F-5F4F6041566E}" type="sibTrans" cxnId="{15E69870-8AA0-4057-835C-1F27AFBC55CC}">
      <dgm:prSet/>
      <dgm:spPr/>
      <dgm:t>
        <a:bodyPr/>
        <a:lstStyle/>
        <a:p>
          <a:endParaRPr lang="en-US"/>
        </a:p>
      </dgm:t>
    </dgm:pt>
    <dgm:pt modelId="{A2DE60D4-9550-43AA-A4E1-88BE2E95CDB8}" type="pres">
      <dgm:prSet presAssocID="{D8BC96C4-384F-450B-88F4-A493D3787EE0}" presName="Name0" presStyleCnt="0">
        <dgm:presLayoutVars>
          <dgm:dir/>
          <dgm:animLvl val="lvl"/>
          <dgm:resizeHandles val="exact"/>
        </dgm:presLayoutVars>
      </dgm:prSet>
      <dgm:spPr/>
    </dgm:pt>
    <dgm:pt modelId="{AEB94968-E6BF-410A-A0C1-3610AA4D64E5}" type="pres">
      <dgm:prSet presAssocID="{5ACAF176-3204-4AF2-88E7-A31817A141D5}" presName="linNode" presStyleCnt="0"/>
      <dgm:spPr/>
    </dgm:pt>
    <dgm:pt modelId="{FD992ED8-55F7-4A92-8253-63A7C05311D5}" type="pres">
      <dgm:prSet presAssocID="{5ACAF176-3204-4AF2-88E7-A31817A141D5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1521F4E0-57BD-4CDC-A684-BE973CA307DC}" type="pres">
      <dgm:prSet presAssocID="{5ACAF176-3204-4AF2-88E7-A31817A141D5}" presName="descendantText" presStyleLbl="alignAccFollowNode1" presStyleIdx="0" presStyleCnt="5">
        <dgm:presLayoutVars>
          <dgm:bulletEnabled val="1"/>
        </dgm:presLayoutVars>
      </dgm:prSet>
      <dgm:spPr/>
    </dgm:pt>
    <dgm:pt modelId="{30D5D3AC-2606-48F0-8070-AA960B566FEE}" type="pres">
      <dgm:prSet presAssocID="{1204E9F8-5834-4A8A-B8A7-2A841519D7CD}" presName="sp" presStyleCnt="0"/>
      <dgm:spPr/>
    </dgm:pt>
    <dgm:pt modelId="{73873C09-D1D8-4CE8-AFB7-0C1343A996FE}" type="pres">
      <dgm:prSet presAssocID="{0552F0A0-0C41-4F96-BD67-3DB615F7F27A}" presName="linNode" presStyleCnt="0"/>
      <dgm:spPr/>
    </dgm:pt>
    <dgm:pt modelId="{B8B600B8-FE9A-43D4-BBC7-A899D2512A83}" type="pres">
      <dgm:prSet presAssocID="{0552F0A0-0C41-4F96-BD67-3DB615F7F27A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20BB62CA-3F68-4FE8-B011-924950466324}" type="pres">
      <dgm:prSet presAssocID="{0552F0A0-0C41-4F96-BD67-3DB615F7F27A}" presName="descendantText" presStyleLbl="alignAccFollowNode1" presStyleIdx="1" presStyleCnt="5">
        <dgm:presLayoutVars>
          <dgm:bulletEnabled val="1"/>
        </dgm:presLayoutVars>
      </dgm:prSet>
      <dgm:spPr/>
    </dgm:pt>
    <dgm:pt modelId="{2468313F-474E-4D73-8F28-2F3DBC023200}" type="pres">
      <dgm:prSet presAssocID="{859E430E-F93C-41A9-834F-10494ED91A8D}" presName="sp" presStyleCnt="0"/>
      <dgm:spPr/>
    </dgm:pt>
    <dgm:pt modelId="{76809B34-B049-44E5-8F1C-379AD3D53440}" type="pres">
      <dgm:prSet presAssocID="{E86BB4C2-86E6-48C7-B1BB-D4C6B921C23C}" presName="linNode" presStyleCnt="0"/>
      <dgm:spPr/>
    </dgm:pt>
    <dgm:pt modelId="{4B1BDA0D-780F-459E-A7F8-02D4C10264CD}" type="pres">
      <dgm:prSet presAssocID="{E86BB4C2-86E6-48C7-B1BB-D4C6B921C23C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6FED4FE1-4BB7-4414-A084-5A6BBB573662}" type="pres">
      <dgm:prSet presAssocID="{E86BB4C2-86E6-48C7-B1BB-D4C6B921C23C}" presName="descendantText" presStyleLbl="alignAccFollowNode1" presStyleIdx="2" presStyleCnt="5">
        <dgm:presLayoutVars>
          <dgm:bulletEnabled val="1"/>
        </dgm:presLayoutVars>
      </dgm:prSet>
      <dgm:spPr/>
    </dgm:pt>
    <dgm:pt modelId="{BC0E4761-C3F8-414B-9A47-49959CEB07CC}" type="pres">
      <dgm:prSet presAssocID="{8B211542-255C-4D6B-8341-F62E08EDA1A5}" presName="sp" presStyleCnt="0"/>
      <dgm:spPr/>
    </dgm:pt>
    <dgm:pt modelId="{25343EC4-EEE8-4036-8CB4-1D030F50230A}" type="pres">
      <dgm:prSet presAssocID="{FC075172-B059-48C3-B9ED-BC3F61F7C7F1}" presName="linNode" presStyleCnt="0"/>
      <dgm:spPr/>
    </dgm:pt>
    <dgm:pt modelId="{6BCEAA49-82D7-43BF-9ADD-2EC2FAEAA161}" type="pres">
      <dgm:prSet presAssocID="{FC075172-B059-48C3-B9ED-BC3F61F7C7F1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62601B3B-6ED6-4B56-857A-3FD28ACFA1C9}" type="pres">
      <dgm:prSet presAssocID="{FC075172-B059-48C3-B9ED-BC3F61F7C7F1}" presName="descendantText" presStyleLbl="alignAccFollowNode1" presStyleIdx="3" presStyleCnt="5">
        <dgm:presLayoutVars>
          <dgm:bulletEnabled val="1"/>
        </dgm:presLayoutVars>
      </dgm:prSet>
      <dgm:spPr/>
    </dgm:pt>
    <dgm:pt modelId="{9D479412-3B70-4FAD-814E-FC8192EA5D1C}" type="pres">
      <dgm:prSet presAssocID="{250E69D9-03AD-491E-BB47-0E1B4F024D1C}" presName="sp" presStyleCnt="0"/>
      <dgm:spPr/>
    </dgm:pt>
    <dgm:pt modelId="{050BDF3A-0ED5-49B9-805C-1322CA237D7C}" type="pres">
      <dgm:prSet presAssocID="{FB5A0E21-7746-4BE9-B8EE-7D53109A039A}" presName="linNode" presStyleCnt="0"/>
      <dgm:spPr/>
    </dgm:pt>
    <dgm:pt modelId="{3E822DA8-4FCA-4237-92E3-0BE6A343A863}" type="pres">
      <dgm:prSet presAssocID="{FB5A0E21-7746-4BE9-B8EE-7D53109A039A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60822E68-D63B-40B1-ADDD-C8356ACEA20D}" type="pres">
      <dgm:prSet presAssocID="{FB5A0E21-7746-4BE9-B8EE-7D53109A039A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F2A6B0E-23D7-4B59-9085-4A9B042B164D}" type="presOf" srcId="{333A9EA0-2A0D-4EE5-B709-2084D7083F27}" destId="{6FED4FE1-4BB7-4414-A084-5A6BBB573662}" srcOrd="0" destOrd="0" presId="urn:microsoft.com/office/officeart/2005/8/layout/vList5"/>
    <dgm:cxn modelId="{580FA818-70E6-490B-9305-E2B6C18912FC}" type="presOf" srcId="{0E1E213C-E238-4A93-A453-772F46A322DE}" destId="{60822E68-D63B-40B1-ADDD-C8356ACEA20D}" srcOrd="0" destOrd="0" presId="urn:microsoft.com/office/officeart/2005/8/layout/vList5"/>
    <dgm:cxn modelId="{2C57E618-106F-4DDB-B01E-390CD8792FC1}" srcId="{D8BC96C4-384F-450B-88F4-A493D3787EE0}" destId="{FB5A0E21-7746-4BE9-B8EE-7D53109A039A}" srcOrd="4" destOrd="0" parTransId="{A5C20CA2-0C89-41AD-9BC4-87AA0A632FDA}" sibTransId="{5768BE0E-08BB-44AD-83FB-67A49A8F8F30}"/>
    <dgm:cxn modelId="{8803AD2F-B0F4-44AB-B10D-FF59E1A9D1C4}" srcId="{5ACAF176-3204-4AF2-88E7-A31817A141D5}" destId="{2C2B20B3-77E3-45CA-B564-BFDC2E29A4C9}" srcOrd="0" destOrd="0" parTransId="{0B326546-A83C-401D-8D18-50A6AEFF12C9}" sibTransId="{07737521-C37D-42EB-A08B-5407E31704E6}"/>
    <dgm:cxn modelId="{59887B5C-D0C2-4D1B-B2B2-95B64F776586}" srcId="{D8BC96C4-384F-450B-88F4-A493D3787EE0}" destId="{E86BB4C2-86E6-48C7-B1BB-D4C6B921C23C}" srcOrd="2" destOrd="0" parTransId="{8B546102-8C6C-4E39-826F-C883D3D9D9BF}" sibTransId="{8B211542-255C-4D6B-8341-F62E08EDA1A5}"/>
    <dgm:cxn modelId="{E4E6AE5D-7CAA-44E2-991B-722E95100AF3}" type="presOf" srcId="{E86BB4C2-86E6-48C7-B1BB-D4C6B921C23C}" destId="{4B1BDA0D-780F-459E-A7F8-02D4C10264CD}" srcOrd="0" destOrd="0" presId="urn:microsoft.com/office/officeart/2005/8/layout/vList5"/>
    <dgm:cxn modelId="{04680760-8B94-4DB8-8080-DCC67AD4EF0F}" srcId="{D8BC96C4-384F-450B-88F4-A493D3787EE0}" destId="{FC075172-B059-48C3-B9ED-BC3F61F7C7F1}" srcOrd="3" destOrd="0" parTransId="{8E68C2CC-257B-49F6-964C-AEA5EB7F4867}" sibTransId="{250E69D9-03AD-491E-BB47-0E1B4F024D1C}"/>
    <dgm:cxn modelId="{A7055364-EE42-40BD-9B5C-E9976CC3F988}" srcId="{D8BC96C4-384F-450B-88F4-A493D3787EE0}" destId="{0552F0A0-0C41-4F96-BD67-3DB615F7F27A}" srcOrd="1" destOrd="0" parTransId="{C6CE19F0-DC3A-408E-9EF4-1C275CE53330}" sibTransId="{859E430E-F93C-41A9-834F-10494ED91A8D}"/>
    <dgm:cxn modelId="{15E69870-8AA0-4057-835C-1F27AFBC55CC}" srcId="{FB5A0E21-7746-4BE9-B8EE-7D53109A039A}" destId="{0E1E213C-E238-4A93-A453-772F46A322DE}" srcOrd="0" destOrd="0" parTransId="{6944DDD4-F03A-4FCC-BA39-8713D470840A}" sibTransId="{8852C01A-7910-4E06-AB5F-5F4F6041566E}"/>
    <dgm:cxn modelId="{645E6152-A308-44F7-9A7B-A5F53444D41F}" type="presOf" srcId="{FC075172-B059-48C3-B9ED-BC3F61F7C7F1}" destId="{6BCEAA49-82D7-43BF-9ADD-2EC2FAEAA161}" srcOrd="0" destOrd="0" presId="urn:microsoft.com/office/officeart/2005/8/layout/vList5"/>
    <dgm:cxn modelId="{0D86D654-3C78-4B5B-BBA2-7F435F3E0B68}" type="presOf" srcId="{70DCA832-3BD2-4EC8-B715-1AEED9F22257}" destId="{62601B3B-6ED6-4B56-857A-3FD28ACFA1C9}" srcOrd="0" destOrd="0" presId="urn:microsoft.com/office/officeart/2005/8/layout/vList5"/>
    <dgm:cxn modelId="{9002BC7A-790B-43CD-A565-B2C05C4F38E6}" srcId="{FC075172-B059-48C3-B9ED-BC3F61F7C7F1}" destId="{70DCA832-3BD2-4EC8-B715-1AEED9F22257}" srcOrd="0" destOrd="0" parTransId="{99C91F62-BC00-49DB-BA82-B7557100F3BF}" sibTransId="{508FDAFF-2290-4D23-85B5-12F4308CC625}"/>
    <dgm:cxn modelId="{96B41383-5010-4F04-9772-3D1EFD2775B0}" srcId="{E86BB4C2-86E6-48C7-B1BB-D4C6B921C23C}" destId="{333A9EA0-2A0D-4EE5-B709-2084D7083F27}" srcOrd="0" destOrd="0" parTransId="{ACD67654-509B-4EF7-8D97-6B419FEDE7D3}" sibTransId="{C3F016C8-AD4B-4818-80D7-C30593C6894A}"/>
    <dgm:cxn modelId="{C82639AC-D098-4D97-84D8-F0B74B125789}" srcId="{0552F0A0-0C41-4F96-BD67-3DB615F7F27A}" destId="{7239A675-46F5-4DB3-B34A-258CCED06A0C}" srcOrd="0" destOrd="0" parTransId="{BF0DD25B-3683-431B-932D-AA319C92D5CF}" sibTransId="{35609A89-9F84-4E90-908C-790D69199782}"/>
    <dgm:cxn modelId="{41AE20BD-8768-4F4B-8F8D-3D47724EC439}" srcId="{D8BC96C4-384F-450B-88F4-A493D3787EE0}" destId="{5ACAF176-3204-4AF2-88E7-A31817A141D5}" srcOrd="0" destOrd="0" parTransId="{2D5D81B2-2CE9-40EA-8CE2-32C270939C1E}" sibTransId="{1204E9F8-5834-4A8A-B8A7-2A841519D7CD}"/>
    <dgm:cxn modelId="{D1989AC6-C412-4892-BF69-DEABD41E3D7E}" type="presOf" srcId="{0552F0A0-0C41-4F96-BD67-3DB615F7F27A}" destId="{B8B600B8-FE9A-43D4-BBC7-A899D2512A83}" srcOrd="0" destOrd="0" presId="urn:microsoft.com/office/officeart/2005/8/layout/vList5"/>
    <dgm:cxn modelId="{7A0C7CC9-F150-41D5-B3C4-E4D7B8551AD1}" type="presOf" srcId="{7239A675-46F5-4DB3-B34A-258CCED06A0C}" destId="{20BB62CA-3F68-4FE8-B011-924950466324}" srcOrd="0" destOrd="0" presId="urn:microsoft.com/office/officeart/2005/8/layout/vList5"/>
    <dgm:cxn modelId="{2A3234CB-6B9A-4B4A-8648-53C5128B13B3}" type="presOf" srcId="{D8BC96C4-384F-450B-88F4-A493D3787EE0}" destId="{A2DE60D4-9550-43AA-A4E1-88BE2E95CDB8}" srcOrd="0" destOrd="0" presId="urn:microsoft.com/office/officeart/2005/8/layout/vList5"/>
    <dgm:cxn modelId="{E3CC3DCC-2781-42A9-B674-189A1FCC460B}" type="presOf" srcId="{5ACAF176-3204-4AF2-88E7-A31817A141D5}" destId="{FD992ED8-55F7-4A92-8253-63A7C05311D5}" srcOrd="0" destOrd="0" presId="urn:microsoft.com/office/officeart/2005/8/layout/vList5"/>
    <dgm:cxn modelId="{820CBCD8-1FBB-4C18-8269-3A33823BDF42}" type="presOf" srcId="{FB5A0E21-7746-4BE9-B8EE-7D53109A039A}" destId="{3E822DA8-4FCA-4237-92E3-0BE6A343A863}" srcOrd="0" destOrd="0" presId="urn:microsoft.com/office/officeart/2005/8/layout/vList5"/>
    <dgm:cxn modelId="{5D8E6BD9-A6B7-404A-A09A-306966AB59F3}" type="presOf" srcId="{2C2B20B3-77E3-45CA-B564-BFDC2E29A4C9}" destId="{1521F4E0-57BD-4CDC-A684-BE973CA307DC}" srcOrd="0" destOrd="0" presId="urn:microsoft.com/office/officeart/2005/8/layout/vList5"/>
    <dgm:cxn modelId="{B4DE0420-ABE7-4782-83F5-673C5D2B0DFE}" type="presParOf" srcId="{A2DE60D4-9550-43AA-A4E1-88BE2E95CDB8}" destId="{AEB94968-E6BF-410A-A0C1-3610AA4D64E5}" srcOrd="0" destOrd="0" presId="urn:microsoft.com/office/officeart/2005/8/layout/vList5"/>
    <dgm:cxn modelId="{8F35FFF0-0F17-491F-85C6-F042176ADDB6}" type="presParOf" srcId="{AEB94968-E6BF-410A-A0C1-3610AA4D64E5}" destId="{FD992ED8-55F7-4A92-8253-63A7C05311D5}" srcOrd="0" destOrd="0" presId="urn:microsoft.com/office/officeart/2005/8/layout/vList5"/>
    <dgm:cxn modelId="{F30B4678-75AE-48EB-BC7A-7FEEEFF9AEE1}" type="presParOf" srcId="{AEB94968-E6BF-410A-A0C1-3610AA4D64E5}" destId="{1521F4E0-57BD-4CDC-A684-BE973CA307DC}" srcOrd="1" destOrd="0" presId="urn:microsoft.com/office/officeart/2005/8/layout/vList5"/>
    <dgm:cxn modelId="{A6F88D2B-1E61-4166-92A8-32F5E960DBAD}" type="presParOf" srcId="{A2DE60D4-9550-43AA-A4E1-88BE2E95CDB8}" destId="{30D5D3AC-2606-48F0-8070-AA960B566FEE}" srcOrd="1" destOrd="0" presId="urn:microsoft.com/office/officeart/2005/8/layout/vList5"/>
    <dgm:cxn modelId="{C83BFCEE-3D45-4FFF-8156-9E4C708192E5}" type="presParOf" srcId="{A2DE60D4-9550-43AA-A4E1-88BE2E95CDB8}" destId="{73873C09-D1D8-4CE8-AFB7-0C1343A996FE}" srcOrd="2" destOrd="0" presId="urn:microsoft.com/office/officeart/2005/8/layout/vList5"/>
    <dgm:cxn modelId="{648C7E0F-270F-4132-BCA6-687B3F29B9BE}" type="presParOf" srcId="{73873C09-D1D8-4CE8-AFB7-0C1343A996FE}" destId="{B8B600B8-FE9A-43D4-BBC7-A899D2512A83}" srcOrd="0" destOrd="0" presId="urn:microsoft.com/office/officeart/2005/8/layout/vList5"/>
    <dgm:cxn modelId="{FE4CB9B0-886A-4CD5-BA91-A803B2B42D15}" type="presParOf" srcId="{73873C09-D1D8-4CE8-AFB7-0C1343A996FE}" destId="{20BB62CA-3F68-4FE8-B011-924950466324}" srcOrd="1" destOrd="0" presId="urn:microsoft.com/office/officeart/2005/8/layout/vList5"/>
    <dgm:cxn modelId="{7ABFD048-9E72-4011-94D5-BB6025FC8E6E}" type="presParOf" srcId="{A2DE60D4-9550-43AA-A4E1-88BE2E95CDB8}" destId="{2468313F-474E-4D73-8F28-2F3DBC023200}" srcOrd="3" destOrd="0" presId="urn:microsoft.com/office/officeart/2005/8/layout/vList5"/>
    <dgm:cxn modelId="{CE7AA759-3E4B-4C19-93EA-46FD04828887}" type="presParOf" srcId="{A2DE60D4-9550-43AA-A4E1-88BE2E95CDB8}" destId="{76809B34-B049-44E5-8F1C-379AD3D53440}" srcOrd="4" destOrd="0" presId="urn:microsoft.com/office/officeart/2005/8/layout/vList5"/>
    <dgm:cxn modelId="{37D12013-8627-4838-8D7F-A99D558CB1DC}" type="presParOf" srcId="{76809B34-B049-44E5-8F1C-379AD3D53440}" destId="{4B1BDA0D-780F-459E-A7F8-02D4C10264CD}" srcOrd="0" destOrd="0" presId="urn:microsoft.com/office/officeart/2005/8/layout/vList5"/>
    <dgm:cxn modelId="{67402F4D-DC8D-42DF-B3C0-010AC7ADF698}" type="presParOf" srcId="{76809B34-B049-44E5-8F1C-379AD3D53440}" destId="{6FED4FE1-4BB7-4414-A084-5A6BBB573662}" srcOrd="1" destOrd="0" presId="urn:microsoft.com/office/officeart/2005/8/layout/vList5"/>
    <dgm:cxn modelId="{3F0F100F-18A2-41F4-8155-FFCE16397B1C}" type="presParOf" srcId="{A2DE60D4-9550-43AA-A4E1-88BE2E95CDB8}" destId="{BC0E4761-C3F8-414B-9A47-49959CEB07CC}" srcOrd="5" destOrd="0" presId="urn:microsoft.com/office/officeart/2005/8/layout/vList5"/>
    <dgm:cxn modelId="{C0056539-B2CC-4F5A-B897-08233B51EF76}" type="presParOf" srcId="{A2DE60D4-9550-43AA-A4E1-88BE2E95CDB8}" destId="{25343EC4-EEE8-4036-8CB4-1D030F50230A}" srcOrd="6" destOrd="0" presId="urn:microsoft.com/office/officeart/2005/8/layout/vList5"/>
    <dgm:cxn modelId="{B50E9CF7-309F-4572-BE6B-5F98368D1891}" type="presParOf" srcId="{25343EC4-EEE8-4036-8CB4-1D030F50230A}" destId="{6BCEAA49-82D7-43BF-9ADD-2EC2FAEAA161}" srcOrd="0" destOrd="0" presId="urn:microsoft.com/office/officeart/2005/8/layout/vList5"/>
    <dgm:cxn modelId="{BE48778C-AA6E-4F4C-8BD9-141C7B031DCF}" type="presParOf" srcId="{25343EC4-EEE8-4036-8CB4-1D030F50230A}" destId="{62601B3B-6ED6-4B56-857A-3FD28ACFA1C9}" srcOrd="1" destOrd="0" presId="urn:microsoft.com/office/officeart/2005/8/layout/vList5"/>
    <dgm:cxn modelId="{E6B4F776-23C1-4AE8-8E6F-CEAF5176F2D8}" type="presParOf" srcId="{A2DE60D4-9550-43AA-A4E1-88BE2E95CDB8}" destId="{9D479412-3B70-4FAD-814E-FC8192EA5D1C}" srcOrd="7" destOrd="0" presId="urn:microsoft.com/office/officeart/2005/8/layout/vList5"/>
    <dgm:cxn modelId="{969DE93B-51F0-43E7-882E-C878CB87745A}" type="presParOf" srcId="{A2DE60D4-9550-43AA-A4E1-88BE2E95CDB8}" destId="{050BDF3A-0ED5-49B9-805C-1322CA237D7C}" srcOrd="8" destOrd="0" presId="urn:microsoft.com/office/officeart/2005/8/layout/vList5"/>
    <dgm:cxn modelId="{8D4730EA-7A70-413F-833A-709748F8F824}" type="presParOf" srcId="{050BDF3A-0ED5-49B9-805C-1322CA237D7C}" destId="{3E822DA8-4FCA-4237-92E3-0BE6A343A863}" srcOrd="0" destOrd="0" presId="urn:microsoft.com/office/officeart/2005/8/layout/vList5"/>
    <dgm:cxn modelId="{A2ED80BB-C43A-40E4-8A52-4BF4D09A700C}" type="presParOf" srcId="{050BDF3A-0ED5-49B9-805C-1322CA237D7C}" destId="{60822E68-D63B-40B1-ADDD-C8356ACEA20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0F6F7DA-625C-4B4C-8B26-148902598C54}" type="doc">
      <dgm:prSet loTypeId="urn:microsoft.com/office/officeart/2005/8/layout/bProcess3" loCatId="process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030ACC-3D70-41A3-B2AA-31D81C690F8D}">
      <dgm:prSet phldrT="[Text]" custT="1"/>
      <dgm:spPr/>
      <dgm:t>
        <a:bodyPr/>
        <a:lstStyle/>
        <a:p>
          <a:r>
            <a:rPr lang="en-US" sz="2800" dirty="0"/>
            <a:t>Object Detection</a:t>
          </a:r>
        </a:p>
      </dgm:t>
    </dgm:pt>
    <dgm:pt modelId="{FC220E10-8EDD-43A0-99F8-EC5FF301F1CB}" type="parTrans" cxnId="{5622C6A8-E8F0-4115-BEFB-6C20BAD3FC29}">
      <dgm:prSet/>
      <dgm:spPr/>
      <dgm:t>
        <a:bodyPr/>
        <a:lstStyle/>
        <a:p>
          <a:endParaRPr lang="en-US"/>
        </a:p>
      </dgm:t>
    </dgm:pt>
    <dgm:pt modelId="{004BD686-593C-4CE4-A26F-7A19CE096678}" type="sibTrans" cxnId="{5622C6A8-E8F0-4115-BEFB-6C20BAD3FC29}">
      <dgm:prSet/>
      <dgm:spPr/>
      <dgm:t>
        <a:bodyPr/>
        <a:lstStyle/>
        <a:p>
          <a:endParaRPr lang="en-US"/>
        </a:p>
      </dgm:t>
    </dgm:pt>
    <dgm:pt modelId="{127E5C01-8C1B-4A3C-A333-1C425585322F}">
      <dgm:prSet phldrT="[Text]"/>
      <dgm:spPr/>
      <dgm:t>
        <a:bodyPr/>
        <a:lstStyle/>
        <a:p>
          <a:r>
            <a:rPr lang="en-US" dirty="0"/>
            <a:t>Load pre-trained model</a:t>
          </a:r>
        </a:p>
      </dgm:t>
    </dgm:pt>
    <dgm:pt modelId="{1128AF6A-5951-4D33-AF4D-24B5F1C5DD97}" type="parTrans" cxnId="{F4375106-B971-4B1D-A016-ACDE7ED86DD3}">
      <dgm:prSet/>
      <dgm:spPr/>
      <dgm:t>
        <a:bodyPr/>
        <a:lstStyle/>
        <a:p>
          <a:endParaRPr lang="en-US"/>
        </a:p>
      </dgm:t>
    </dgm:pt>
    <dgm:pt modelId="{262028CF-C405-457F-BB14-60F6DB722114}" type="sibTrans" cxnId="{F4375106-B971-4B1D-A016-ACDE7ED86DD3}">
      <dgm:prSet/>
      <dgm:spPr/>
      <dgm:t>
        <a:bodyPr/>
        <a:lstStyle/>
        <a:p>
          <a:endParaRPr lang="en-US"/>
        </a:p>
      </dgm:t>
    </dgm:pt>
    <dgm:pt modelId="{5E110E57-8E0E-42D0-B0CB-13795C8905A9}">
      <dgm:prSet phldrT="[Text]"/>
      <dgm:spPr/>
      <dgm:t>
        <a:bodyPr/>
        <a:lstStyle/>
        <a:p>
          <a:r>
            <a:rPr lang="en-US" dirty="0"/>
            <a:t>Feed images into model to make a prediction</a:t>
          </a:r>
        </a:p>
      </dgm:t>
    </dgm:pt>
    <dgm:pt modelId="{60C6EE2B-E809-4F4A-B54D-A0AD208C65BF}" type="parTrans" cxnId="{4B3CBD00-6CFF-4E9C-9E48-CB4460790FB9}">
      <dgm:prSet/>
      <dgm:spPr/>
      <dgm:t>
        <a:bodyPr/>
        <a:lstStyle/>
        <a:p>
          <a:endParaRPr lang="en-US"/>
        </a:p>
      </dgm:t>
    </dgm:pt>
    <dgm:pt modelId="{62022550-2964-4894-BEFA-2B72AF144024}" type="sibTrans" cxnId="{4B3CBD00-6CFF-4E9C-9E48-CB4460790FB9}">
      <dgm:prSet/>
      <dgm:spPr/>
      <dgm:t>
        <a:bodyPr/>
        <a:lstStyle/>
        <a:p>
          <a:endParaRPr lang="en-US"/>
        </a:p>
      </dgm:t>
    </dgm:pt>
    <dgm:pt modelId="{F99DEE86-C209-4328-B29F-7CE6FC3AF8C1}">
      <dgm:prSet phldrT="[Text]"/>
      <dgm:spPr/>
      <dgm:t>
        <a:bodyPr/>
        <a:lstStyle/>
        <a:p>
          <a:r>
            <a:rPr lang="en-US" dirty="0"/>
            <a:t>Extract the predicted features</a:t>
          </a:r>
        </a:p>
      </dgm:t>
    </dgm:pt>
    <dgm:pt modelId="{B319F592-6093-4756-8534-923BF154CD47}" type="parTrans" cxnId="{83B21D8D-D352-4071-9D4A-8F289138B01E}">
      <dgm:prSet/>
      <dgm:spPr/>
      <dgm:t>
        <a:bodyPr/>
        <a:lstStyle/>
        <a:p>
          <a:endParaRPr lang="en-US"/>
        </a:p>
      </dgm:t>
    </dgm:pt>
    <dgm:pt modelId="{F1BDF8CD-3DA1-4BBA-A464-EB318B75BC98}" type="sibTrans" cxnId="{83B21D8D-D352-4071-9D4A-8F289138B01E}">
      <dgm:prSet/>
      <dgm:spPr/>
      <dgm:t>
        <a:bodyPr/>
        <a:lstStyle/>
        <a:p>
          <a:endParaRPr lang="en-US"/>
        </a:p>
      </dgm:t>
    </dgm:pt>
    <dgm:pt modelId="{D5AF9C3C-6D42-426A-A92A-EA2200AF4506}">
      <dgm:prSet phldrT="[Text]"/>
      <dgm:spPr/>
      <dgm:t>
        <a:bodyPr/>
        <a:lstStyle/>
        <a:p>
          <a:r>
            <a:rPr lang="en-US" dirty="0"/>
            <a:t>Feed features vector into a new model</a:t>
          </a:r>
        </a:p>
      </dgm:t>
    </dgm:pt>
    <dgm:pt modelId="{CDBAFA8A-EC7F-41C2-B58D-EAC1048C2811}" type="parTrans" cxnId="{132A0F84-8831-4C92-A5EA-7D6BF12E548E}">
      <dgm:prSet/>
      <dgm:spPr/>
      <dgm:t>
        <a:bodyPr/>
        <a:lstStyle/>
        <a:p>
          <a:endParaRPr lang="en-US"/>
        </a:p>
      </dgm:t>
    </dgm:pt>
    <dgm:pt modelId="{C482846B-F429-44C8-B943-3ED63DC82382}" type="sibTrans" cxnId="{132A0F84-8831-4C92-A5EA-7D6BF12E548E}">
      <dgm:prSet/>
      <dgm:spPr/>
      <dgm:t>
        <a:bodyPr/>
        <a:lstStyle/>
        <a:p>
          <a:endParaRPr lang="en-US"/>
        </a:p>
      </dgm:t>
    </dgm:pt>
    <dgm:pt modelId="{575E36A6-4483-4BA1-9AD1-13499C63194A}">
      <dgm:prSet phldrT="[Text]"/>
      <dgm:spPr/>
      <dgm:t>
        <a:bodyPr/>
        <a:lstStyle/>
        <a:p>
          <a:r>
            <a:rPr lang="en-US" dirty="0"/>
            <a:t>New model is trained on features vector, NOT original images</a:t>
          </a:r>
        </a:p>
      </dgm:t>
    </dgm:pt>
    <dgm:pt modelId="{6D22A3B4-C2ED-462A-B102-92CBCCC19C27}" type="parTrans" cxnId="{84B7769E-DC3A-474B-B477-26A44C8A5909}">
      <dgm:prSet/>
      <dgm:spPr/>
      <dgm:t>
        <a:bodyPr/>
        <a:lstStyle/>
        <a:p>
          <a:endParaRPr lang="en-US"/>
        </a:p>
      </dgm:t>
    </dgm:pt>
    <dgm:pt modelId="{23B52914-0A54-48B8-B994-5C18594F5DA0}" type="sibTrans" cxnId="{84B7769E-DC3A-474B-B477-26A44C8A5909}">
      <dgm:prSet/>
      <dgm:spPr/>
      <dgm:t>
        <a:bodyPr/>
        <a:lstStyle/>
        <a:p>
          <a:endParaRPr lang="en-US"/>
        </a:p>
      </dgm:t>
    </dgm:pt>
    <dgm:pt modelId="{A04D38E3-8BDF-42F1-8766-CBC9FFE6DDB6}">
      <dgm:prSet phldrT="[Text]"/>
      <dgm:spPr/>
      <dgm:t>
        <a:bodyPr/>
        <a:lstStyle/>
        <a:p>
          <a:r>
            <a:rPr lang="en-US" dirty="0"/>
            <a:t>New model outputs class labels</a:t>
          </a:r>
        </a:p>
      </dgm:t>
    </dgm:pt>
    <dgm:pt modelId="{7A177074-323D-4F0D-9E19-0F84C6EB17CF}" type="parTrans" cxnId="{BF1159AD-7BA7-4DB6-B02D-173F6B978B91}">
      <dgm:prSet/>
      <dgm:spPr/>
      <dgm:t>
        <a:bodyPr/>
        <a:lstStyle/>
        <a:p>
          <a:endParaRPr lang="en-US"/>
        </a:p>
      </dgm:t>
    </dgm:pt>
    <dgm:pt modelId="{89D0A45A-E51D-4788-B973-AE80BE995190}" type="sibTrans" cxnId="{BF1159AD-7BA7-4DB6-B02D-173F6B978B91}">
      <dgm:prSet/>
      <dgm:spPr/>
      <dgm:t>
        <a:bodyPr/>
        <a:lstStyle/>
        <a:p>
          <a:endParaRPr lang="en-US"/>
        </a:p>
      </dgm:t>
    </dgm:pt>
    <dgm:pt modelId="{41F96C33-55FC-4650-91CA-32EBDCCFF23A}">
      <dgm:prSet phldrT="[Text]" custT="1"/>
      <dgm:spPr/>
      <dgm:t>
        <a:bodyPr/>
        <a:lstStyle/>
        <a:p>
          <a:r>
            <a:rPr lang="en-US" sz="2800" dirty="0"/>
            <a:t>Object Recognition</a:t>
          </a:r>
        </a:p>
      </dgm:t>
    </dgm:pt>
    <dgm:pt modelId="{F885CF39-484B-4765-A07D-CDADD158605F}" type="sibTrans" cxnId="{FA677B6F-5EA8-4713-BDA0-D98E0E37D550}">
      <dgm:prSet/>
      <dgm:spPr/>
      <dgm:t>
        <a:bodyPr/>
        <a:lstStyle/>
        <a:p>
          <a:endParaRPr lang="en-US"/>
        </a:p>
      </dgm:t>
    </dgm:pt>
    <dgm:pt modelId="{20D70803-8F9B-4D67-BCEF-ECBF291D80F1}" type="parTrans" cxnId="{FA677B6F-5EA8-4713-BDA0-D98E0E37D550}">
      <dgm:prSet/>
      <dgm:spPr/>
      <dgm:t>
        <a:bodyPr/>
        <a:lstStyle/>
        <a:p>
          <a:endParaRPr lang="en-US"/>
        </a:p>
      </dgm:t>
    </dgm:pt>
    <dgm:pt modelId="{955CE26A-3D85-4A5E-82EC-0CC6741AF8EE}" type="pres">
      <dgm:prSet presAssocID="{F0F6F7DA-625C-4B4C-8B26-148902598C54}" presName="Name0" presStyleCnt="0">
        <dgm:presLayoutVars>
          <dgm:dir/>
          <dgm:resizeHandles val="exact"/>
        </dgm:presLayoutVars>
      </dgm:prSet>
      <dgm:spPr/>
    </dgm:pt>
    <dgm:pt modelId="{F57AF5F7-3190-4CAC-9D9C-57698A1D2EEA}" type="pres">
      <dgm:prSet presAssocID="{C8030ACC-3D70-41A3-B2AA-31D81C690F8D}" presName="node" presStyleLbl="node1" presStyleIdx="0" presStyleCnt="8">
        <dgm:presLayoutVars>
          <dgm:bulletEnabled val="1"/>
        </dgm:presLayoutVars>
      </dgm:prSet>
      <dgm:spPr/>
    </dgm:pt>
    <dgm:pt modelId="{E3351896-DA16-4EE6-8DE6-ECA20872C780}" type="pres">
      <dgm:prSet presAssocID="{004BD686-593C-4CE4-A26F-7A19CE096678}" presName="sibTrans" presStyleLbl="sibTrans1D1" presStyleIdx="0" presStyleCnt="7"/>
      <dgm:spPr/>
    </dgm:pt>
    <dgm:pt modelId="{75286E70-5C80-4DB8-A496-E7CF1D9E863E}" type="pres">
      <dgm:prSet presAssocID="{004BD686-593C-4CE4-A26F-7A19CE096678}" presName="connectorText" presStyleLbl="sibTrans1D1" presStyleIdx="0" presStyleCnt="7"/>
      <dgm:spPr/>
    </dgm:pt>
    <dgm:pt modelId="{0DA0A9F3-E1A4-470A-A0F6-B95906C3E835}" type="pres">
      <dgm:prSet presAssocID="{127E5C01-8C1B-4A3C-A333-1C425585322F}" presName="node" presStyleLbl="node1" presStyleIdx="1" presStyleCnt="8">
        <dgm:presLayoutVars>
          <dgm:bulletEnabled val="1"/>
        </dgm:presLayoutVars>
      </dgm:prSet>
      <dgm:spPr/>
    </dgm:pt>
    <dgm:pt modelId="{29D9C800-C0F2-42CD-A55C-C6B671F5FB4F}" type="pres">
      <dgm:prSet presAssocID="{262028CF-C405-457F-BB14-60F6DB722114}" presName="sibTrans" presStyleLbl="sibTrans1D1" presStyleIdx="1" presStyleCnt="7"/>
      <dgm:spPr/>
    </dgm:pt>
    <dgm:pt modelId="{46C0C5AD-46FD-4A6B-8437-36E5F517A717}" type="pres">
      <dgm:prSet presAssocID="{262028CF-C405-457F-BB14-60F6DB722114}" presName="connectorText" presStyleLbl="sibTrans1D1" presStyleIdx="1" presStyleCnt="7"/>
      <dgm:spPr/>
    </dgm:pt>
    <dgm:pt modelId="{92E39041-07C9-4850-9D79-3D0021B8F8D7}" type="pres">
      <dgm:prSet presAssocID="{5E110E57-8E0E-42D0-B0CB-13795C8905A9}" presName="node" presStyleLbl="node1" presStyleIdx="2" presStyleCnt="8">
        <dgm:presLayoutVars>
          <dgm:bulletEnabled val="1"/>
        </dgm:presLayoutVars>
      </dgm:prSet>
      <dgm:spPr/>
    </dgm:pt>
    <dgm:pt modelId="{344C30D0-7CF0-4AFF-AFB9-2B9BB1A29D1E}" type="pres">
      <dgm:prSet presAssocID="{62022550-2964-4894-BEFA-2B72AF144024}" presName="sibTrans" presStyleLbl="sibTrans1D1" presStyleIdx="2" presStyleCnt="7"/>
      <dgm:spPr/>
    </dgm:pt>
    <dgm:pt modelId="{70189944-97AD-438E-85C5-2EEC74115997}" type="pres">
      <dgm:prSet presAssocID="{62022550-2964-4894-BEFA-2B72AF144024}" presName="connectorText" presStyleLbl="sibTrans1D1" presStyleIdx="2" presStyleCnt="7"/>
      <dgm:spPr/>
    </dgm:pt>
    <dgm:pt modelId="{ABE72A99-1043-485D-BF97-E01816912FE0}" type="pres">
      <dgm:prSet presAssocID="{F99DEE86-C209-4328-B29F-7CE6FC3AF8C1}" presName="node" presStyleLbl="node1" presStyleIdx="3" presStyleCnt="8">
        <dgm:presLayoutVars>
          <dgm:bulletEnabled val="1"/>
        </dgm:presLayoutVars>
      </dgm:prSet>
      <dgm:spPr/>
    </dgm:pt>
    <dgm:pt modelId="{E40C0D84-A29B-40A2-8CC6-A6B284D84AC7}" type="pres">
      <dgm:prSet presAssocID="{F1BDF8CD-3DA1-4BBA-A464-EB318B75BC98}" presName="sibTrans" presStyleLbl="sibTrans1D1" presStyleIdx="3" presStyleCnt="7"/>
      <dgm:spPr/>
    </dgm:pt>
    <dgm:pt modelId="{0094959C-908D-4CE9-AF08-BF82E1EF9ABD}" type="pres">
      <dgm:prSet presAssocID="{F1BDF8CD-3DA1-4BBA-A464-EB318B75BC98}" presName="connectorText" presStyleLbl="sibTrans1D1" presStyleIdx="3" presStyleCnt="7"/>
      <dgm:spPr/>
    </dgm:pt>
    <dgm:pt modelId="{C572FFE5-0EC3-4C5A-8990-F2FEB3CF43B6}" type="pres">
      <dgm:prSet presAssocID="{41F96C33-55FC-4650-91CA-32EBDCCFF23A}" presName="node" presStyleLbl="node1" presStyleIdx="4" presStyleCnt="8">
        <dgm:presLayoutVars>
          <dgm:bulletEnabled val="1"/>
        </dgm:presLayoutVars>
      </dgm:prSet>
      <dgm:spPr/>
    </dgm:pt>
    <dgm:pt modelId="{385A092A-E5B8-483A-B113-C25265C6F576}" type="pres">
      <dgm:prSet presAssocID="{F885CF39-484B-4765-A07D-CDADD158605F}" presName="sibTrans" presStyleLbl="sibTrans1D1" presStyleIdx="4" presStyleCnt="7"/>
      <dgm:spPr/>
    </dgm:pt>
    <dgm:pt modelId="{C768B702-78DD-4E4A-A5F5-88ED00A6326A}" type="pres">
      <dgm:prSet presAssocID="{F885CF39-484B-4765-A07D-CDADD158605F}" presName="connectorText" presStyleLbl="sibTrans1D1" presStyleIdx="4" presStyleCnt="7"/>
      <dgm:spPr/>
    </dgm:pt>
    <dgm:pt modelId="{05824AA8-65AA-43B1-8394-7BE5569F6125}" type="pres">
      <dgm:prSet presAssocID="{D5AF9C3C-6D42-426A-A92A-EA2200AF4506}" presName="node" presStyleLbl="node1" presStyleIdx="5" presStyleCnt="8">
        <dgm:presLayoutVars>
          <dgm:bulletEnabled val="1"/>
        </dgm:presLayoutVars>
      </dgm:prSet>
      <dgm:spPr/>
    </dgm:pt>
    <dgm:pt modelId="{665A895A-5F59-4000-ADA0-AB908A226F62}" type="pres">
      <dgm:prSet presAssocID="{C482846B-F429-44C8-B943-3ED63DC82382}" presName="sibTrans" presStyleLbl="sibTrans1D1" presStyleIdx="5" presStyleCnt="7"/>
      <dgm:spPr/>
    </dgm:pt>
    <dgm:pt modelId="{93A30C0B-C5C9-4C75-8733-C1650115ED3D}" type="pres">
      <dgm:prSet presAssocID="{C482846B-F429-44C8-B943-3ED63DC82382}" presName="connectorText" presStyleLbl="sibTrans1D1" presStyleIdx="5" presStyleCnt="7"/>
      <dgm:spPr/>
    </dgm:pt>
    <dgm:pt modelId="{58A2C86D-08D8-4564-86BF-118549A673F8}" type="pres">
      <dgm:prSet presAssocID="{575E36A6-4483-4BA1-9AD1-13499C63194A}" presName="node" presStyleLbl="node1" presStyleIdx="6" presStyleCnt="8">
        <dgm:presLayoutVars>
          <dgm:bulletEnabled val="1"/>
        </dgm:presLayoutVars>
      </dgm:prSet>
      <dgm:spPr/>
    </dgm:pt>
    <dgm:pt modelId="{A83E3BBD-E43C-4712-A9CD-B66F524BEAB0}" type="pres">
      <dgm:prSet presAssocID="{23B52914-0A54-48B8-B994-5C18594F5DA0}" presName="sibTrans" presStyleLbl="sibTrans1D1" presStyleIdx="6" presStyleCnt="7"/>
      <dgm:spPr/>
    </dgm:pt>
    <dgm:pt modelId="{03C882B0-D5B8-4B93-A662-9D09F2500B36}" type="pres">
      <dgm:prSet presAssocID="{23B52914-0A54-48B8-B994-5C18594F5DA0}" presName="connectorText" presStyleLbl="sibTrans1D1" presStyleIdx="6" presStyleCnt="7"/>
      <dgm:spPr/>
    </dgm:pt>
    <dgm:pt modelId="{998E5A9E-5294-4761-8E5E-6E04B2343650}" type="pres">
      <dgm:prSet presAssocID="{A04D38E3-8BDF-42F1-8766-CBC9FFE6DDB6}" presName="node" presStyleLbl="node1" presStyleIdx="7" presStyleCnt="8">
        <dgm:presLayoutVars>
          <dgm:bulletEnabled val="1"/>
        </dgm:presLayoutVars>
      </dgm:prSet>
      <dgm:spPr/>
    </dgm:pt>
  </dgm:ptLst>
  <dgm:cxnLst>
    <dgm:cxn modelId="{4B3CBD00-6CFF-4E9C-9E48-CB4460790FB9}" srcId="{F0F6F7DA-625C-4B4C-8B26-148902598C54}" destId="{5E110E57-8E0E-42D0-B0CB-13795C8905A9}" srcOrd="2" destOrd="0" parTransId="{60C6EE2B-E809-4F4A-B54D-A0AD208C65BF}" sibTransId="{62022550-2964-4894-BEFA-2B72AF144024}"/>
    <dgm:cxn modelId="{F4375106-B971-4B1D-A016-ACDE7ED86DD3}" srcId="{F0F6F7DA-625C-4B4C-8B26-148902598C54}" destId="{127E5C01-8C1B-4A3C-A333-1C425585322F}" srcOrd="1" destOrd="0" parTransId="{1128AF6A-5951-4D33-AF4D-24B5F1C5DD97}" sibTransId="{262028CF-C405-457F-BB14-60F6DB722114}"/>
    <dgm:cxn modelId="{856EA814-ED36-4687-8AA0-E034298D1E39}" type="presOf" srcId="{C482846B-F429-44C8-B943-3ED63DC82382}" destId="{93A30C0B-C5C9-4C75-8733-C1650115ED3D}" srcOrd="1" destOrd="0" presId="urn:microsoft.com/office/officeart/2005/8/layout/bProcess3"/>
    <dgm:cxn modelId="{74838119-A352-44D0-A70D-B0744CEED114}" type="presOf" srcId="{23B52914-0A54-48B8-B994-5C18594F5DA0}" destId="{A83E3BBD-E43C-4712-A9CD-B66F524BEAB0}" srcOrd="0" destOrd="0" presId="urn:microsoft.com/office/officeart/2005/8/layout/bProcess3"/>
    <dgm:cxn modelId="{1EA6BD1D-FCFB-48E2-9554-46B0DCAA8898}" type="presOf" srcId="{262028CF-C405-457F-BB14-60F6DB722114}" destId="{46C0C5AD-46FD-4A6B-8437-36E5F517A717}" srcOrd="1" destOrd="0" presId="urn:microsoft.com/office/officeart/2005/8/layout/bProcess3"/>
    <dgm:cxn modelId="{E005B420-F7A6-4398-B1B0-3218F936C704}" type="presOf" srcId="{62022550-2964-4894-BEFA-2B72AF144024}" destId="{70189944-97AD-438E-85C5-2EEC74115997}" srcOrd="1" destOrd="0" presId="urn:microsoft.com/office/officeart/2005/8/layout/bProcess3"/>
    <dgm:cxn modelId="{682A1C23-D480-4311-8FD2-700B3C303A74}" type="presOf" srcId="{F885CF39-484B-4765-A07D-CDADD158605F}" destId="{385A092A-E5B8-483A-B113-C25265C6F576}" srcOrd="0" destOrd="0" presId="urn:microsoft.com/office/officeart/2005/8/layout/bProcess3"/>
    <dgm:cxn modelId="{0D8C7823-71DE-4E0E-9C65-CED6498CDCFA}" type="presOf" srcId="{C482846B-F429-44C8-B943-3ED63DC82382}" destId="{665A895A-5F59-4000-ADA0-AB908A226F62}" srcOrd="0" destOrd="0" presId="urn:microsoft.com/office/officeart/2005/8/layout/bProcess3"/>
    <dgm:cxn modelId="{1C7C5537-7F60-46BF-8E6A-F758C8D861B8}" type="presOf" srcId="{C8030ACC-3D70-41A3-B2AA-31D81C690F8D}" destId="{F57AF5F7-3190-4CAC-9D9C-57698A1D2EEA}" srcOrd="0" destOrd="0" presId="urn:microsoft.com/office/officeart/2005/8/layout/bProcess3"/>
    <dgm:cxn modelId="{6EE7E25F-6E2E-4D21-A620-3DD882B5D12D}" type="presOf" srcId="{F0F6F7DA-625C-4B4C-8B26-148902598C54}" destId="{955CE26A-3D85-4A5E-82EC-0CC6741AF8EE}" srcOrd="0" destOrd="0" presId="urn:microsoft.com/office/officeart/2005/8/layout/bProcess3"/>
    <dgm:cxn modelId="{23540161-D1E9-42E1-AA67-79F8595E728A}" type="presOf" srcId="{F1BDF8CD-3DA1-4BBA-A464-EB318B75BC98}" destId="{0094959C-908D-4CE9-AF08-BF82E1EF9ABD}" srcOrd="1" destOrd="0" presId="urn:microsoft.com/office/officeart/2005/8/layout/bProcess3"/>
    <dgm:cxn modelId="{F5FDF847-2C16-45CB-B937-FF13D36791AC}" type="presOf" srcId="{41F96C33-55FC-4650-91CA-32EBDCCFF23A}" destId="{C572FFE5-0EC3-4C5A-8990-F2FEB3CF43B6}" srcOrd="0" destOrd="0" presId="urn:microsoft.com/office/officeart/2005/8/layout/bProcess3"/>
    <dgm:cxn modelId="{23A2A44D-C88F-4CFA-A85C-2834EFF0066E}" type="presOf" srcId="{004BD686-593C-4CE4-A26F-7A19CE096678}" destId="{E3351896-DA16-4EE6-8DE6-ECA20872C780}" srcOrd="0" destOrd="0" presId="urn:microsoft.com/office/officeart/2005/8/layout/bProcess3"/>
    <dgm:cxn modelId="{FA677B6F-5EA8-4713-BDA0-D98E0E37D550}" srcId="{F0F6F7DA-625C-4B4C-8B26-148902598C54}" destId="{41F96C33-55FC-4650-91CA-32EBDCCFF23A}" srcOrd="4" destOrd="0" parTransId="{20D70803-8F9B-4D67-BCEF-ECBF291D80F1}" sibTransId="{F885CF39-484B-4765-A07D-CDADD158605F}"/>
    <dgm:cxn modelId="{132A0F84-8831-4C92-A5EA-7D6BF12E548E}" srcId="{F0F6F7DA-625C-4B4C-8B26-148902598C54}" destId="{D5AF9C3C-6D42-426A-A92A-EA2200AF4506}" srcOrd="5" destOrd="0" parTransId="{CDBAFA8A-EC7F-41C2-B58D-EAC1048C2811}" sibTransId="{C482846B-F429-44C8-B943-3ED63DC82382}"/>
    <dgm:cxn modelId="{5A82EB87-AD79-4F6B-BD67-6D26236233F1}" type="presOf" srcId="{262028CF-C405-457F-BB14-60F6DB722114}" destId="{29D9C800-C0F2-42CD-A55C-C6B671F5FB4F}" srcOrd="0" destOrd="0" presId="urn:microsoft.com/office/officeart/2005/8/layout/bProcess3"/>
    <dgm:cxn modelId="{83B21D8D-D352-4071-9D4A-8F289138B01E}" srcId="{F0F6F7DA-625C-4B4C-8B26-148902598C54}" destId="{F99DEE86-C209-4328-B29F-7CE6FC3AF8C1}" srcOrd="3" destOrd="0" parTransId="{B319F592-6093-4756-8534-923BF154CD47}" sibTransId="{F1BDF8CD-3DA1-4BBA-A464-EB318B75BC98}"/>
    <dgm:cxn modelId="{93646798-3228-4A27-BFAB-7233A9E5F215}" type="presOf" srcId="{004BD686-593C-4CE4-A26F-7A19CE096678}" destId="{75286E70-5C80-4DB8-A496-E7CF1D9E863E}" srcOrd="1" destOrd="0" presId="urn:microsoft.com/office/officeart/2005/8/layout/bProcess3"/>
    <dgm:cxn modelId="{C610A99B-4034-4F57-8626-46CBE301871D}" type="presOf" srcId="{D5AF9C3C-6D42-426A-A92A-EA2200AF4506}" destId="{05824AA8-65AA-43B1-8394-7BE5569F6125}" srcOrd="0" destOrd="0" presId="urn:microsoft.com/office/officeart/2005/8/layout/bProcess3"/>
    <dgm:cxn modelId="{84B7769E-DC3A-474B-B477-26A44C8A5909}" srcId="{F0F6F7DA-625C-4B4C-8B26-148902598C54}" destId="{575E36A6-4483-4BA1-9AD1-13499C63194A}" srcOrd="6" destOrd="0" parTransId="{6D22A3B4-C2ED-462A-B102-92CBCCC19C27}" sibTransId="{23B52914-0A54-48B8-B994-5C18594F5DA0}"/>
    <dgm:cxn modelId="{C73DB59F-7F7A-44D2-B2B5-220F06BCF836}" type="presOf" srcId="{F885CF39-484B-4765-A07D-CDADD158605F}" destId="{C768B702-78DD-4E4A-A5F5-88ED00A6326A}" srcOrd="1" destOrd="0" presId="urn:microsoft.com/office/officeart/2005/8/layout/bProcess3"/>
    <dgm:cxn modelId="{5622C6A8-E8F0-4115-BEFB-6C20BAD3FC29}" srcId="{F0F6F7DA-625C-4B4C-8B26-148902598C54}" destId="{C8030ACC-3D70-41A3-B2AA-31D81C690F8D}" srcOrd="0" destOrd="0" parTransId="{FC220E10-8EDD-43A0-99F8-EC5FF301F1CB}" sibTransId="{004BD686-593C-4CE4-A26F-7A19CE096678}"/>
    <dgm:cxn modelId="{648D3BAB-839E-4142-AF17-9C7A805B15AA}" type="presOf" srcId="{23B52914-0A54-48B8-B994-5C18594F5DA0}" destId="{03C882B0-D5B8-4B93-A662-9D09F2500B36}" srcOrd="1" destOrd="0" presId="urn:microsoft.com/office/officeart/2005/8/layout/bProcess3"/>
    <dgm:cxn modelId="{41CF41AD-BBFA-43B2-8078-A361A9D35F3A}" type="presOf" srcId="{5E110E57-8E0E-42D0-B0CB-13795C8905A9}" destId="{92E39041-07C9-4850-9D79-3D0021B8F8D7}" srcOrd="0" destOrd="0" presId="urn:microsoft.com/office/officeart/2005/8/layout/bProcess3"/>
    <dgm:cxn modelId="{BF1159AD-7BA7-4DB6-B02D-173F6B978B91}" srcId="{F0F6F7DA-625C-4B4C-8B26-148902598C54}" destId="{A04D38E3-8BDF-42F1-8766-CBC9FFE6DDB6}" srcOrd="7" destOrd="0" parTransId="{7A177074-323D-4F0D-9E19-0F84C6EB17CF}" sibTransId="{89D0A45A-E51D-4788-B973-AE80BE995190}"/>
    <dgm:cxn modelId="{7B70DEB1-512B-4BD3-B12F-03313FCC4715}" type="presOf" srcId="{127E5C01-8C1B-4A3C-A333-1C425585322F}" destId="{0DA0A9F3-E1A4-470A-A0F6-B95906C3E835}" srcOrd="0" destOrd="0" presId="urn:microsoft.com/office/officeart/2005/8/layout/bProcess3"/>
    <dgm:cxn modelId="{4A3106D0-53BB-40F3-97A6-2210D2BA3B64}" type="presOf" srcId="{575E36A6-4483-4BA1-9AD1-13499C63194A}" destId="{58A2C86D-08D8-4564-86BF-118549A673F8}" srcOrd="0" destOrd="0" presId="urn:microsoft.com/office/officeart/2005/8/layout/bProcess3"/>
    <dgm:cxn modelId="{C255F7E4-4135-4B6D-8FEF-A1335830B256}" type="presOf" srcId="{62022550-2964-4894-BEFA-2B72AF144024}" destId="{344C30D0-7CF0-4AFF-AFB9-2B9BB1A29D1E}" srcOrd="0" destOrd="0" presId="urn:microsoft.com/office/officeart/2005/8/layout/bProcess3"/>
    <dgm:cxn modelId="{0105F5F9-781C-4EAE-8B22-B93F92F446F5}" type="presOf" srcId="{F1BDF8CD-3DA1-4BBA-A464-EB318B75BC98}" destId="{E40C0D84-A29B-40A2-8CC6-A6B284D84AC7}" srcOrd="0" destOrd="0" presId="urn:microsoft.com/office/officeart/2005/8/layout/bProcess3"/>
    <dgm:cxn modelId="{C89396FB-A5C4-4D8E-8C36-B9AF49D9E04B}" type="presOf" srcId="{F99DEE86-C209-4328-B29F-7CE6FC3AF8C1}" destId="{ABE72A99-1043-485D-BF97-E01816912FE0}" srcOrd="0" destOrd="0" presId="urn:microsoft.com/office/officeart/2005/8/layout/bProcess3"/>
    <dgm:cxn modelId="{32BD49FE-7902-4CDB-B3F3-C1FB8C0DD725}" type="presOf" srcId="{A04D38E3-8BDF-42F1-8766-CBC9FFE6DDB6}" destId="{998E5A9E-5294-4761-8E5E-6E04B2343650}" srcOrd="0" destOrd="0" presId="urn:microsoft.com/office/officeart/2005/8/layout/bProcess3"/>
    <dgm:cxn modelId="{24DD03B2-C18D-4EB0-A946-3A9151C67401}" type="presParOf" srcId="{955CE26A-3D85-4A5E-82EC-0CC6741AF8EE}" destId="{F57AF5F7-3190-4CAC-9D9C-57698A1D2EEA}" srcOrd="0" destOrd="0" presId="urn:microsoft.com/office/officeart/2005/8/layout/bProcess3"/>
    <dgm:cxn modelId="{5CB98514-988E-4497-A794-E90B7CB97DF1}" type="presParOf" srcId="{955CE26A-3D85-4A5E-82EC-0CC6741AF8EE}" destId="{E3351896-DA16-4EE6-8DE6-ECA20872C780}" srcOrd="1" destOrd="0" presId="urn:microsoft.com/office/officeart/2005/8/layout/bProcess3"/>
    <dgm:cxn modelId="{73A25DA1-0E81-465D-BFF3-56E2A84D88E7}" type="presParOf" srcId="{E3351896-DA16-4EE6-8DE6-ECA20872C780}" destId="{75286E70-5C80-4DB8-A496-E7CF1D9E863E}" srcOrd="0" destOrd="0" presId="urn:microsoft.com/office/officeart/2005/8/layout/bProcess3"/>
    <dgm:cxn modelId="{216A7EF3-74A7-455C-8680-061A38FA9AFF}" type="presParOf" srcId="{955CE26A-3D85-4A5E-82EC-0CC6741AF8EE}" destId="{0DA0A9F3-E1A4-470A-A0F6-B95906C3E835}" srcOrd="2" destOrd="0" presId="urn:microsoft.com/office/officeart/2005/8/layout/bProcess3"/>
    <dgm:cxn modelId="{12428524-7E18-4C67-919A-CDC87BF865B5}" type="presParOf" srcId="{955CE26A-3D85-4A5E-82EC-0CC6741AF8EE}" destId="{29D9C800-C0F2-42CD-A55C-C6B671F5FB4F}" srcOrd="3" destOrd="0" presId="urn:microsoft.com/office/officeart/2005/8/layout/bProcess3"/>
    <dgm:cxn modelId="{1BA7B667-C20A-4DE7-AE8F-2F55494722C2}" type="presParOf" srcId="{29D9C800-C0F2-42CD-A55C-C6B671F5FB4F}" destId="{46C0C5AD-46FD-4A6B-8437-36E5F517A717}" srcOrd="0" destOrd="0" presId="urn:microsoft.com/office/officeart/2005/8/layout/bProcess3"/>
    <dgm:cxn modelId="{F55C8BC7-E964-45BC-93D3-090BAA5283E9}" type="presParOf" srcId="{955CE26A-3D85-4A5E-82EC-0CC6741AF8EE}" destId="{92E39041-07C9-4850-9D79-3D0021B8F8D7}" srcOrd="4" destOrd="0" presId="urn:microsoft.com/office/officeart/2005/8/layout/bProcess3"/>
    <dgm:cxn modelId="{AD62DD3F-60DD-4EAA-86C4-64BB36BFE848}" type="presParOf" srcId="{955CE26A-3D85-4A5E-82EC-0CC6741AF8EE}" destId="{344C30D0-7CF0-4AFF-AFB9-2B9BB1A29D1E}" srcOrd="5" destOrd="0" presId="urn:microsoft.com/office/officeart/2005/8/layout/bProcess3"/>
    <dgm:cxn modelId="{976F959F-3EF7-4E3D-BFB2-DC5CDF76C636}" type="presParOf" srcId="{344C30D0-7CF0-4AFF-AFB9-2B9BB1A29D1E}" destId="{70189944-97AD-438E-85C5-2EEC74115997}" srcOrd="0" destOrd="0" presId="urn:microsoft.com/office/officeart/2005/8/layout/bProcess3"/>
    <dgm:cxn modelId="{3B9DED43-C79F-48E0-BBD4-EBAB1AF66829}" type="presParOf" srcId="{955CE26A-3D85-4A5E-82EC-0CC6741AF8EE}" destId="{ABE72A99-1043-485D-BF97-E01816912FE0}" srcOrd="6" destOrd="0" presId="urn:microsoft.com/office/officeart/2005/8/layout/bProcess3"/>
    <dgm:cxn modelId="{95EE181B-6A9D-49F2-83FE-40B696009F90}" type="presParOf" srcId="{955CE26A-3D85-4A5E-82EC-0CC6741AF8EE}" destId="{E40C0D84-A29B-40A2-8CC6-A6B284D84AC7}" srcOrd="7" destOrd="0" presId="urn:microsoft.com/office/officeart/2005/8/layout/bProcess3"/>
    <dgm:cxn modelId="{6F6F0299-C72F-46B2-A531-71AEB6EBC713}" type="presParOf" srcId="{E40C0D84-A29B-40A2-8CC6-A6B284D84AC7}" destId="{0094959C-908D-4CE9-AF08-BF82E1EF9ABD}" srcOrd="0" destOrd="0" presId="urn:microsoft.com/office/officeart/2005/8/layout/bProcess3"/>
    <dgm:cxn modelId="{2D68CDE8-DB36-4C6F-9C63-1F1BC93BF037}" type="presParOf" srcId="{955CE26A-3D85-4A5E-82EC-0CC6741AF8EE}" destId="{C572FFE5-0EC3-4C5A-8990-F2FEB3CF43B6}" srcOrd="8" destOrd="0" presId="urn:microsoft.com/office/officeart/2005/8/layout/bProcess3"/>
    <dgm:cxn modelId="{AD33AF9B-58DB-48F5-9BB9-9820C95006DA}" type="presParOf" srcId="{955CE26A-3D85-4A5E-82EC-0CC6741AF8EE}" destId="{385A092A-E5B8-483A-B113-C25265C6F576}" srcOrd="9" destOrd="0" presId="urn:microsoft.com/office/officeart/2005/8/layout/bProcess3"/>
    <dgm:cxn modelId="{76D5667C-BE9B-4207-A1F5-5B0FFAA1C166}" type="presParOf" srcId="{385A092A-E5B8-483A-B113-C25265C6F576}" destId="{C768B702-78DD-4E4A-A5F5-88ED00A6326A}" srcOrd="0" destOrd="0" presId="urn:microsoft.com/office/officeart/2005/8/layout/bProcess3"/>
    <dgm:cxn modelId="{867670EE-2858-45E2-A65E-D8F3CFB6D63D}" type="presParOf" srcId="{955CE26A-3D85-4A5E-82EC-0CC6741AF8EE}" destId="{05824AA8-65AA-43B1-8394-7BE5569F6125}" srcOrd="10" destOrd="0" presId="urn:microsoft.com/office/officeart/2005/8/layout/bProcess3"/>
    <dgm:cxn modelId="{394AD2F0-E806-4AD9-B9D8-D14B908CD742}" type="presParOf" srcId="{955CE26A-3D85-4A5E-82EC-0CC6741AF8EE}" destId="{665A895A-5F59-4000-ADA0-AB908A226F62}" srcOrd="11" destOrd="0" presId="urn:microsoft.com/office/officeart/2005/8/layout/bProcess3"/>
    <dgm:cxn modelId="{12481B6A-A105-42EB-A3A8-09FAA8CAD4F6}" type="presParOf" srcId="{665A895A-5F59-4000-ADA0-AB908A226F62}" destId="{93A30C0B-C5C9-4C75-8733-C1650115ED3D}" srcOrd="0" destOrd="0" presId="urn:microsoft.com/office/officeart/2005/8/layout/bProcess3"/>
    <dgm:cxn modelId="{7A2B852D-DA7A-4965-A09A-B15897026BBE}" type="presParOf" srcId="{955CE26A-3D85-4A5E-82EC-0CC6741AF8EE}" destId="{58A2C86D-08D8-4564-86BF-118549A673F8}" srcOrd="12" destOrd="0" presId="urn:microsoft.com/office/officeart/2005/8/layout/bProcess3"/>
    <dgm:cxn modelId="{EB52F0A6-9330-4B3F-8A7F-077EE0F172E2}" type="presParOf" srcId="{955CE26A-3D85-4A5E-82EC-0CC6741AF8EE}" destId="{A83E3BBD-E43C-4712-A9CD-B66F524BEAB0}" srcOrd="13" destOrd="0" presId="urn:microsoft.com/office/officeart/2005/8/layout/bProcess3"/>
    <dgm:cxn modelId="{37190600-902F-406C-9013-88A0B1D9330F}" type="presParOf" srcId="{A83E3BBD-E43C-4712-A9CD-B66F524BEAB0}" destId="{03C882B0-D5B8-4B93-A662-9D09F2500B36}" srcOrd="0" destOrd="0" presId="urn:microsoft.com/office/officeart/2005/8/layout/bProcess3"/>
    <dgm:cxn modelId="{D2FB5C1B-E9D2-4484-B4B0-3D89D1034262}" type="presParOf" srcId="{955CE26A-3D85-4A5E-82EC-0CC6741AF8EE}" destId="{998E5A9E-5294-4761-8E5E-6E04B2343650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E0380DF-F5A8-45BD-B08D-B04B8C61637B}" type="doc">
      <dgm:prSet loTypeId="urn:microsoft.com/office/officeart/2005/8/layout/lProcess2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929CD3C-5927-41EE-9402-71C2B2BAA591}">
      <dgm:prSet phldrT="[Text]" custT="1"/>
      <dgm:spPr/>
      <dgm:t>
        <a:bodyPr/>
        <a:lstStyle/>
        <a:p>
          <a:endParaRPr lang="en-US" sz="1300" dirty="0"/>
        </a:p>
        <a:p>
          <a:r>
            <a:rPr lang="en-US" sz="1800" dirty="0"/>
            <a:t>Pre-Trained Model</a:t>
          </a:r>
        </a:p>
      </dgm:t>
    </dgm:pt>
    <dgm:pt modelId="{76A870D6-5F6F-43FB-AF30-B487509F11BF}" type="parTrans" cxnId="{BBC45066-EC25-4570-BFD4-86F37C5FA375}">
      <dgm:prSet/>
      <dgm:spPr/>
      <dgm:t>
        <a:bodyPr/>
        <a:lstStyle/>
        <a:p>
          <a:endParaRPr lang="en-US"/>
        </a:p>
      </dgm:t>
    </dgm:pt>
    <dgm:pt modelId="{0834ECF3-DECE-44CD-A0C5-89D1F45F70F1}" type="sibTrans" cxnId="{BBC45066-EC25-4570-BFD4-86F37C5FA375}">
      <dgm:prSet/>
      <dgm:spPr/>
      <dgm:t>
        <a:bodyPr/>
        <a:lstStyle/>
        <a:p>
          <a:endParaRPr lang="en-US"/>
        </a:p>
      </dgm:t>
    </dgm:pt>
    <dgm:pt modelId="{E79AE85A-72C9-4E2E-9E9B-BE424EEE160C}">
      <dgm:prSet phldrT="[Text]"/>
      <dgm:spPr/>
      <dgm:t>
        <a:bodyPr/>
        <a:lstStyle/>
        <a:p>
          <a:r>
            <a:rPr lang="en-US" dirty="0"/>
            <a:t>Inception-ResNetV2</a:t>
          </a:r>
        </a:p>
      </dgm:t>
    </dgm:pt>
    <dgm:pt modelId="{33814332-124E-4C5A-803C-3BF4B22B1BD2}" type="parTrans" cxnId="{C6C82BD8-0B13-4CF9-BD41-4620988492B7}">
      <dgm:prSet/>
      <dgm:spPr/>
      <dgm:t>
        <a:bodyPr/>
        <a:lstStyle/>
        <a:p>
          <a:endParaRPr lang="en-US"/>
        </a:p>
      </dgm:t>
    </dgm:pt>
    <dgm:pt modelId="{83AB8AE8-8FA1-429E-89CD-FA308E214659}" type="sibTrans" cxnId="{C6C82BD8-0B13-4CF9-BD41-4620988492B7}">
      <dgm:prSet/>
      <dgm:spPr/>
      <dgm:t>
        <a:bodyPr/>
        <a:lstStyle/>
        <a:p>
          <a:endParaRPr lang="en-US"/>
        </a:p>
      </dgm:t>
    </dgm:pt>
    <dgm:pt modelId="{6BF69FF1-C28F-4F7F-B0F0-169DC4AE6B0D}">
      <dgm:prSet phldrT="[Text]" custT="1"/>
      <dgm:spPr/>
      <dgm:t>
        <a:bodyPr/>
        <a:lstStyle/>
        <a:p>
          <a:r>
            <a:rPr lang="en-US" sz="1800" dirty="0"/>
            <a:t>Classifier Models</a:t>
          </a:r>
        </a:p>
      </dgm:t>
    </dgm:pt>
    <dgm:pt modelId="{87A010B0-CFE3-494F-A1D0-F07F3AF67FAF}" type="parTrans" cxnId="{BE7D4358-5D90-459A-A6EA-47425E518CBF}">
      <dgm:prSet/>
      <dgm:spPr/>
      <dgm:t>
        <a:bodyPr/>
        <a:lstStyle/>
        <a:p>
          <a:endParaRPr lang="en-US"/>
        </a:p>
      </dgm:t>
    </dgm:pt>
    <dgm:pt modelId="{1955D832-8063-4C4D-BD36-7473B5965D36}" type="sibTrans" cxnId="{BE7D4358-5D90-459A-A6EA-47425E518CBF}">
      <dgm:prSet/>
      <dgm:spPr/>
      <dgm:t>
        <a:bodyPr/>
        <a:lstStyle/>
        <a:p>
          <a:endParaRPr lang="en-US"/>
        </a:p>
      </dgm:t>
    </dgm:pt>
    <dgm:pt modelId="{B85D27DE-8459-4408-81B9-DC549D75EF65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2A1B8E77-3142-4FD6-A28F-498AB8375973}" type="parTrans" cxnId="{B6B68F3E-71FF-4351-9890-753095E7A549}">
      <dgm:prSet/>
      <dgm:spPr/>
      <dgm:t>
        <a:bodyPr/>
        <a:lstStyle/>
        <a:p>
          <a:endParaRPr lang="en-US"/>
        </a:p>
      </dgm:t>
    </dgm:pt>
    <dgm:pt modelId="{B010C2E3-AA5C-4506-91FC-387FD5171F9A}" type="sibTrans" cxnId="{B6B68F3E-71FF-4351-9890-753095E7A549}">
      <dgm:prSet/>
      <dgm:spPr/>
      <dgm:t>
        <a:bodyPr/>
        <a:lstStyle/>
        <a:p>
          <a:endParaRPr lang="en-US"/>
        </a:p>
      </dgm:t>
    </dgm:pt>
    <dgm:pt modelId="{B5C1AA8A-8E24-4842-B00B-772E37974169}">
      <dgm:prSet phldrT="[Text]"/>
      <dgm:spPr/>
      <dgm:t>
        <a:bodyPr/>
        <a:lstStyle/>
        <a:p>
          <a:r>
            <a:rPr lang="en-US" dirty="0"/>
            <a:t>Random Forest Classification</a:t>
          </a:r>
        </a:p>
      </dgm:t>
    </dgm:pt>
    <dgm:pt modelId="{55AF341E-A860-482D-9C64-57A292F2FE7B}" type="parTrans" cxnId="{BDCF0F7E-BF83-49B2-A40F-E590EF28B1C1}">
      <dgm:prSet/>
      <dgm:spPr/>
      <dgm:t>
        <a:bodyPr/>
        <a:lstStyle/>
        <a:p>
          <a:endParaRPr lang="en-US"/>
        </a:p>
      </dgm:t>
    </dgm:pt>
    <dgm:pt modelId="{31DDDBA1-F83D-4304-B315-A853AE461628}" type="sibTrans" cxnId="{BDCF0F7E-BF83-49B2-A40F-E590EF28B1C1}">
      <dgm:prSet/>
      <dgm:spPr/>
      <dgm:t>
        <a:bodyPr/>
        <a:lstStyle/>
        <a:p>
          <a:endParaRPr lang="en-US"/>
        </a:p>
      </dgm:t>
    </dgm:pt>
    <dgm:pt modelId="{7AB7B8BB-5E6A-4CC6-AAFB-2282666E33DB}">
      <dgm:prSet phldrT="[Text]"/>
      <dgm:spPr/>
      <dgm:t>
        <a:bodyPr/>
        <a:lstStyle/>
        <a:p>
          <a:r>
            <a:rPr lang="en-US" dirty="0"/>
            <a:t>Support Vector Machine</a:t>
          </a:r>
        </a:p>
      </dgm:t>
    </dgm:pt>
    <dgm:pt modelId="{99DEFF38-5BB6-46F6-85FF-4598ED8BBD15}" type="parTrans" cxnId="{4FBDEE60-C2CF-476C-BA82-297265DA287E}">
      <dgm:prSet/>
      <dgm:spPr/>
      <dgm:t>
        <a:bodyPr/>
        <a:lstStyle/>
        <a:p>
          <a:endParaRPr lang="en-US"/>
        </a:p>
      </dgm:t>
    </dgm:pt>
    <dgm:pt modelId="{919C5754-908E-4A39-82EE-03CF2C05E3D1}" type="sibTrans" cxnId="{4FBDEE60-C2CF-476C-BA82-297265DA287E}">
      <dgm:prSet/>
      <dgm:spPr/>
      <dgm:t>
        <a:bodyPr/>
        <a:lstStyle/>
        <a:p>
          <a:endParaRPr lang="en-US"/>
        </a:p>
      </dgm:t>
    </dgm:pt>
    <dgm:pt modelId="{D3D556BC-B2AA-41CA-9464-C41602E8AFE7}" type="pres">
      <dgm:prSet presAssocID="{8E0380DF-F5A8-45BD-B08D-B04B8C61637B}" presName="theList" presStyleCnt="0">
        <dgm:presLayoutVars>
          <dgm:dir/>
          <dgm:animLvl val="lvl"/>
          <dgm:resizeHandles val="exact"/>
        </dgm:presLayoutVars>
      </dgm:prSet>
      <dgm:spPr/>
    </dgm:pt>
    <dgm:pt modelId="{129B54AA-64F0-4BC3-82E6-FFE97E8CCA87}" type="pres">
      <dgm:prSet presAssocID="{1929CD3C-5927-41EE-9402-71C2B2BAA591}" presName="compNode" presStyleCnt="0"/>
      <dgm:spPr/>
    </dgm:pt>
    <dgm:pt modelId="{38EFAE7C-9FDF-411D-B8CE-8473C2ADB798}" type="pres">
      <dgm:prSet presAssocID="{1929CD3C-5927-41EE-9402-71C2B2BAA591}" presName="aNode" presStyleLbl="bgShp" presStyleIdx="0" presStyleCnt="2" custScaleY="71671" custLinFactNeighborX="3550" custLinFactNeighborY="-21228"/>
      <dgm:spPr/>
    </dgm:pt>
    <dgm:pt modelId="{84AE1A7C-3844-471C-B5D0-97913631F0A7}" type="pres">
      <dgm:prSet presAssocID="{1929CD3C-5927-41EE-9402-71C2B2BAA591}" presName="textNode" presStyleLbl="bgShp" presStyleIdx="0" presStyleCnt="2"/>
      <dgm:spPr/>
    </dgm:pt>
    <dgm:pt modelId="{1CD50582-64B0-4393-BFEF-3580A31BEF9F}" type="pres">
      <dgm:prSet presAssocID="{1929CD3C-5927-41EE-9402-71C2B2BAA591}" presName="compChildNode" presStyleCnt="0"/>
      <dgm:spPr/>
    </dgm:pt>
    <dgm:pt modelId="{623E81EB-12B0-470B-A334-62EF5E089434}" type="pres">
      <dgm:prSet presAssocID="{1929CD3C-5927-41EE-9402-71C2B2BAA591}" presName="theInnerList" presStyleCnt="0"/>
      <dgm:spPr/>
    </dgm:pt>
    <dgm:pt modelId="{E0CC59F5-8968-4E80-BD29-ADD8DDF35EBB}" type="pres">
      <dgm:prSet presAssocID="{E79AE85A-72C9-4E2E-9E9B-BE424EEE160C}" presName="childNode" presStyleLbl="node1" presStyleIdx="0" presStyleCnt="4" custScaleX="99942" custScaleY="30508" custLinFactNeighborX="4781" custLinFactNeighborY="-35793">
        <dgm:presLayoutVars>
          <dgm:bulletEnabled val="1"/>
        </dgm:presLayoutVars>
      </dgm:prSet>
      <dgm:spPr/>
    </dgm:pt>
    <dgm:pt modelId="{D8FF067A-2337-415A-ACF6-D49972131FA4}" type="pres">
      <dgm:prSet presAssocID="{1929CD3C-5927-41EE-9402-71C2B2BAA591}" presName="aSpace" presStyleCnt="0"/>
      <dgm:spPr/>
    </dgm:pt>
    <dgm:pt modelId="{55237A1C-B6C3-404A-A24B-B46DED4DEC79}" type="pres">
      <dgm:prSet presAssocID="{6BF69FF1-C28F-4F7F-B0F0-169DC4AE6B0D}" presName="compNode" presStyleCnt="0"/>
      <dgm:spPr/>
    </dgm:pt>
    <dgm:pt modelId="{65992BC8-6A2D-4359-9023-57231EC17E32}" type="pres">
      <dgm:prSet presAssocID="{6BF69FF1-C28F-4F7F-B0F0-169DC4AE6B0D}" presName="aNode" presStyleLbl="bgShp" presStyleIdx="1" presStyleCnt="2"/>
      <dgm:spPr/>
    </dgm:pt>
    <dgm:pt modelId="{8047F83A-4337-4538-8E85-5C1D9AFF3731}" type="pres">
      <dgm:prSet presAssocID="{6BF69FF1-C28F-4F7F-B0F0-169DC4AE6B0D}" presName="textNode" presStyleLbl="bgShp" presStyleIdx="1" presStyleCnt="2"/>
      <dgm:spPr/>
    </dgm:pt>
    <dgm:pt modelId="{169191B6-7838-460D-8C54-122A74D09AFE}" type="pres">
      <dgm:prSet presAssocID="{6BF69FF1-C28F-4F7F-B0F0-169DC4AE6B0D}" presName="compChildNode" presStyleCnt="0"/>
      <dgm:spPr/>
    </dgm:pt>
    <dgm:pt modelId="{67F79DDA-ECC6-4FB3-B24F-0A322648A18E}" type="pres">
      <dgm:prSet presAssocID="{6BF69FF1-C28F-4F7F-B0F0-169DC4AE6B0D}" presName="theInnerList" presStyleCnt="0"/>
      <dgm:spPr/>
    </dgm:pt>
    <dgm:pt modelId="{79D9B628-BDE3-4969-8D88-9EE9886581FC}" type="pres">
      <dgm:prSet presAssocID="{B85D27DE-8459-4408-81B9-DC549D75EF65}" presName="childNode" presStyleLbl="node1" presStyleIdx="1" presStyleCnt="4">
        <dgm:presLayoutVars>
          <dgm:bulletEnabled val="1"/>
        </dgm:presLayoutVars>
      </dgm:prSet>
      <dgm:spPr/>
    </dgm:pt>
    <dgm:pt modelId="{155AD8F4-D4D8-4BC0-8FCB-D4742D228603}" type="pres">
      <dgm:prSet presAssocID="{B85D27DE-8459-4408-81B9-DC549D75EF65}" presName="aSpace2" presStyleCnt="0"/>
      <dgm:spPr/>
    </dgm:pt>
    <dgm:pt modelId="{47E045A5-9547-4BBC-AFB0-EEAD704CDD90}" type="pres">
      <dgm:prSet presAssocID="{B5C1AA8A-8E24-4842-B00B-772E37974169}" presName="childNode" presStyleLbl="node1" presStyleIdx="2" presStyleCnt="4">
        <dgm:presLayoutVars>
          <dgm:bulletEnabled val="1"/>
        </dgm:presLayoutVars>
      </dgm:prSet>
      <dgm:spPr/>
    </dgm:pt>
    <dgm:pt modelId="{9A1843EC-F3AA-4497-994B-181D5FDF14B2}" type="pres">
      <dgm:prSet presAssocID="{B5C1AA8A-8E24-4842-B00B-772E37974169}" presName="aSpace2" presStyleCnt="0"/>
      <dgm:spPr/>
    </dgm:pt>
    <dgm:pt modelId="{9782EB2E-0E11-4F07-A11C-B3AAEB1E470B}" type="pres">
      <dgm:prSet presAssocID="{7AB7B8BB-5E6A-4CC6-AAFB-2282666E33DB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1D1E9D01-CCE1-4313-9AFA-210A2240925F}" type="presOf" srcId="{1929CD3C-5927-41EE-9402-71C2B2BAA591}" destId="{84AE1A7C-3844-471C-B5D0-97913631F0A7}" srcOrd="1" destOrd="0" presId="urn:microsoft.com/office/officeart/2005/8/layout/lProcess2"/>
    <dgm:cxn modelId="{95FEFD1D-F46F-4CD7-8ABC-5DFFBCCE0215}" type="presOf" srcId="{B5C1AA8A-8E24-4842-B00B-772E37974169}" destId="{47E045A5-9547-4BBC-AFB0-EEAD704CDD90}" srcOrd="0" destOrd="0" presId="urn:microsoft.com/office/officeart/2005/8/layout/lProcess2"/>
    <dgm:cxn modelId="{232A6237-159D-46BB-AE7D-F40AD3792943}" type="presOf" srcId="{1929CD3C-5927-41EE-9402-71C2B2BAA591}" destId="{38EFAE7C-9FDF-411D-B8CE-8473C2ADB798}" srcOrd="0" destOrd="0" presId="urn:microsoft.com/office/officeart/2005/8/layout/lProcess2"/>
    <dgm:cxn modelId="{B6B68F3E-71FF-4351-9890-753095E7A549}" srcId="{6BF69FF1-C28F-4F7F-B0F0-169DC4AE6B0D}" destId="{B85D27DE-8459-4408-81B9-DC549D75EF65}" srcOrd="0" destOrd="0" parTransId="{2A1B8E77-3142-4FD6-A28F-498AB8375973}" sibTransId="{B010C2E3-AA5C-4506-91FC-387FD5171F9A}"/>
    <dgm:cxn modelId="{4FBDEE60-C2CF-476C-BA82-297265DA287E}" srcId="{6BF69FF1-C28F-4F7F-B0F0-169DC4AE6B0D}" destId="{7AB7B8BB-5E6A-4CC6-AAFB-2282666E33DB}" srcOrd="2" destOrd="0" parTransId="{99DEFF38-5BB6-46F6-85FF-4598ED8BBD15}" sibTransId="{919C5754-908E-4A39-82EE-03CF2C05E3D1}"/>
    <dgm:cxn modelId="{BBC45066-EC25-4570-BFD4-86F37C5FA375}" srcId="{8E0380DF-F5A8-45BD-B08D-B04B8C61637B}" destId="{1929CD3C-5927-41EE-9402-71C2B2BAA591}" srcOrd="0" destOrd="0" parTransId="{76A870D6-5F6F-43FB-AF30-B487509F11BF}" sibTransId="{0834ECF3-DECE-44CD-A0C5-89D1F45F70F1}"/>
    <dgm:cxn modelId="{1BC91C51-1227-487A-947F-310AEED61BDB}" type="presOf" srcId="{6BF69FF1-C28F-4F7F-B0F0-169DC4AE6B0D}" destId="{65992BC8-6A2D-4359-9023-57231EC17E32}" srcOrd="0" destOrd="0" presId="urn:microsoft.com/office/officeart/2005/8/layout/lProcess2"/>
    <dgm:cxn modelId="{33265A54-4273-4CA7-9401-AA55F4F4CAA5}" type="presOf" srcId="{8E0380DF-F5A8-45BD-B08D-B04B8C61637B}" destId="{D3D556BC-B2AA-41CA-9464-C41602E8AFE7}" srcOrd="0" destOrd="0" presId="urn:microsoft.com/office/officeart/2005/8/layout/lProcess2"/>
    <dgm:cxn modelId="{BE7D4358-5D90-459A-A6EA-47425E518CBF}" srcId="{8E0380DF-F5A8-45BD-B08D-B04B8C61637B}" destId="{6BF69FF1-C28F-4F7F-B0F0-169DC4AE6B0D}" srcOrd="1" destOrd="0" parTransId="{87A010B0-CFE3-494F-A1D0-F07F3AF67FAF}" sibTransId="{1955D832-8063-4C4D-BD36-7473B5965D36}"/>
    <dgm:cxn modelId="{BDCF0F7E-BF83-49B2-A40F-E590EF28B1C1}" srcId="{6BF69FF1-C28F-4F7F-B0F0-169DC4AE6B0D}" destId="{B5C1AA8A-8E24-4842-B00B-772E37974169}" srcOrd="1" destOrd="0" parTransId="{55AF341E-A860-482D-9C64-57A292F2FE7B}" sibTransId="{31DDDBA1-F83D-4304-B315-A853AE461628}"/>
    <dgm:cxn modelId="{243DB080-42D3-481D-BCAE-E68689256E77}" type="presOf" srcId="{6BF69FF1-C28F-4F7F-B0F0-169DC4AE6B0D}" destId="{8047F83A-4337-4538-8E85-5C1D9AFF3731}" srcOrd="1" destOrd="0" presId="urn:microsoft.com/office/officeart/2005/8/layout/lProcess2"/>
    <dgm:cxn modelId="{2628D58D-5D8E-4DFD-A25B-0058F5F03143}" type="presOf" srcId="{7AB7B8BB-5E6A-4CC6-AAFB-2282666E33DB}" destId="{9782EB2E-0E11-4F07-A11C-B3AAEB1E470B}" srcOrd="0" destOrd="0" presId="urn:microsoft.com/office/officeart/2005/8/layout/lProcess2"/>
    <dgm:cxn modelId="{C6C82BD8-0B13-4CF9-BD41-4620988492B7}" srcId="{1929CD3C-5927-41EE-9402-71C2B2BAA591}" destId="{E79AE85A-72C9-4E2E-9E9B-BE424EEE160C}" srcOrd="0" destOrd="0" parTransId="{33814332-124E-4C5A-803C-3BF4B22B1BD2}" sibTransId="{83AB8AE8-8FA1-429E-89CD-FA308E214659}"/>
    <dgm:cxn modelId="{57878EDB-F328-48EB-950E-AC99E2BB8AF1}" type="presOf" srcId="{B85D27DE-8459-4408-81B9-DC549D75EF65}" destId="{79D9B628-BDE3-4969-8D88-9EE9886581FC}" srcOrd="0" destOrd="0" presId="urn:microsoft.com/office/officeart/2005/8/layout/lProcess2"/>
    <dgm:cxn modelId="{6EED73E1-63AD-44E1-B181-A886A352AA27}" type="presOf" srcId="{E79AE85A-72C9-4E2E-9E9B-BE424EEE160C}" destId="{E0CC59F5-8968-4E80-BD29-ADD8DDF35EBB}" srcOrd="0" destOrd="0" presId="urn:microsoft.com/office/officeart/2005/8/layout/lProcess2"/>
    <dgm:cxn modelId="{210120F5-764A-452F-82FC-1849266F98C5}" type="presParOf" srcId="{D3D556BC-B2AA-41CA-9464-C41602E8AFE7}" destId="{129B54AA-64F0-4BC3-82E6-FFE97E8CCA87}" srcOrd="0" destOrd="0" presId="urn:microsoft.com/office/officeart/2005/8/layout/lProcess2"/>
    <dgm:cxn modelId="{C5EA8B80-FB90-4977-B7F3-752817B9159B}" type="presParOf" srcId="{129B54AA-64F0-4BC3-82E6-FFE97E8CCA87}" destId="{38EFAE7C-9FDF-411D-B8CE-8473C2ADB798}" srcOrd="0" destOrd="0" presId="urn:microsoft.com/office/officeart/2005/8/layout/lProcess2"/>
    <dgm:cxn modelId="{D0690706-B4DC-4D5D-A40E-C360313E30A3}" type="presParOf" srcId="{129B54AA-64F0-4BC3-82E6-FFE97E8CCA87}" destId="{84AE1A7C-3844-471C-B5D0-97913631F0A7}" srcOrd="1" destOrd="0" presId="urn:microsoft.com/office/officeart/2005/8/layout/lProcess2"/>
    <dgm:cxn modelId="{C6F589C6-0CA7-4D93-8B24-4D14C87A9193}" type="presParOf" srcId="{129B54AA-64F0-4BC3-82E6-FFE97E8CCA87}" destId="{1CD50582-64B0-4393-BFEF-3580A31BEF9F}" srcOrd="2" destOrd="0" presId="urn:microsoft.com/office/officeart/2005/8/layout/lProcess2"/>
    <dgm:cxn modelId="{0858AA2B-3B1D-43AB-A588-FDB14C2D4856}" type="presParOf" srcId="{1CD50582-64B0-4393-BFEF-3580A31BEF9F}" destId="{623E81EB-12B0-470B-A334-62EF5E089434}" srcOrd="0" destOrd="0" presId="urn:microsoft.com/office/officeart/2005/8/layout/lProcess2"/>
    <dgm:cxn modelId="{05C167E3-5C77-4EBB-A180-D077B1058911}" type="presParOf" srcId="{623E81EB-12B0-470B-A334-62EF5E089434}" destId="{E0CC59F5-8968-4E80-BD29-ADD8DDF35EBB}" srcOrd="0" destOrd="0" presId="urn:microsoft.com/office/officeart/2005/8/layout/lProcess2"/>
    <dgm:cxn modelId="{28777B42-D72D-49C7-93DB-C6F4F95B175A}" type="presParOf" srcId="{D3D556BC-B2AA-41CA-9464-C41602E8AFE7}" destId="{D8FF067A-2337-415A-ACF6-D49972131FA4}" srcOrd="1" destOrd="0" presId="urn:microsoft.com/office/officeart/2005/8/layout/lProcess2"/>
    <dgm:cxn modelId="{FF8BEB03-A6C7-4E41-AEDC-E809422AF9E2}" type="presParOf" srcId="{D3D556BC-B2AA-41CA-9464-C41602E8AFE7}" destId="{55237A1C-B6C3-404A-A24B-B46DED4DEC79}" srcOrd="2" destOrd="0" presId="urn:microsoft.com/office/officeart/2005/8/layout/lProcess2"/>
    <dgm:cxn modelId="{1FDDB020-BE81-4271-BFE7-18E70A21A5F0}" type="presParOf" srcId="{55237A1C-B6C3-404A-A24B-B46DED4DEC79}" destId="{65992BC8-6A2D-4359-9023-57231EC17E32}" srcOrd="0" destOrd="0" presId="urn:microsoft.com/office/officeart/2005/8/layout/lProcess2"/>
    <dgm:cxn modelId="{8F653A48-70BB-4CA2-B675-870A64965CBA}" type="presParOf" srcId="{55237A1C-B6C3-404A-A24B-B46DED4DEC79}" destId="{8047F83A-4337-4538-8E85-5C1D9AFF3731}" srcOrd="1" destOrd="0" presId="urn:microsoft.com/office/officeart/2005/8/layout/lProcess2"/>
    <dgm:cxn modelId="{8813DFB2-851A-477E-9F71-079128E9A658}" type="presParOf" srcId="{55237A1C-B6C3-404A-A24B-B46DED4DEC79}" destId="{169191B6-7838-460D-8C54-122A74D09AFE}" srcOrd="2" destOrd="0" presId="urn:microsoft.com/office/officeart/2005/8/layout/lProcess2"/>
    <dgm:cxn modelId="{05A351E4-60BB-46A6-B8F8-F4EBFE3B2C90}" type="presParOf" srcId="{169191B6-7838-460D-8C54-122A74D09AFE}" destId="{67F79DDA-ECC6-4FB3-B24F-0A322648A18E}" srcOrd="0" destOrd="0" presId="urn:microsoft.com/office/officeart/2005/8/layout/lProcess2"/>
    <dgm:cxn modelId="{A94366E0-30D5-4C5D-9309-F43A0B813C1C}" type="presParOf" srcId="{67F79DDA-ECC6-4FB3-B24F-0A322648A18E}" destId="{79D9B628-BDE3-4969-8D88-9EE9886581FC}" srcOrd="0" destOrd="0" presId="urn:microsoft.com/office/officeart/2005/8/layout/lProcess2"/>
    <dgm:cxn modelId="{24CBFF6C-F71D-44E7-8043-5E77AA1ADB0C}" type="presParOf" srcId="{67F79DDA-ECC6-4FB3-B24F-0A322648A18E}" destId="{155AD8F4-D4D8-4BC0-8FCB-D4742D228603}" srcOrd="1" destOrd="0" presId="urn:microsoft.com/office/officeart/2005/8/layout/lProcess2"/>
    <dgm:cxn modelId="{37AF505D-EF22-4579-9BE5-568F6B150B05}" type="presParOf" srcId="{67F79DDA-ECC6-4FB3-B24F-0A322648A18E}" destId="{47E045A5-9547-4BBC-AFB0-EEAD704CDD90}" srcOrd="2" destOrd="0" presId="urn:microsoft.com/office/officeart/2005/8/layout/lProcess2"/>
    <dgm:cxn modelId="{B08015A5-79EE-4289-A775-2C835100F62A}" type="presParOf" srcId="{67F79DDA-ECC6-4FB3-B24F-0A322648A18E}" destId="{9A1843EC-F3AA-4497-994B-181D5FDF14B2}" srcOrd="3" destOrd="0" presId="urn:microsoft.com/office/officeart/2005/8/layout/lProcess2"/>
    <dgm:cxn modelId="{7CD83D46-8ED1-4C27-84F5-7DF3C07C3759}" type="presParOf" srcId="{67F79DDA-ECC6-4FB3-B24F-0A322648A18E}" destId="{9782EB2E-0E11-4F07-A11C-B3AAEB1E470B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43BDF3C-7798-47B6-86FA-27B2C1A16FB3}" type="doc">
      <dgm:prSet loTypeId="urn:microsoft.com/office/officeart/2005/8/layout/vList5" loCatId="list" qsTypeId="urn:microsoft.com/office/officeart/2005/8/quickstyle/3d7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C0D0EDC-F412-4A59-B6E6-A24120C220C7}">
      <dgm:prSet phldrT="[Text]"/>
      <dgm:spPr/>
      <dgm:t>
        <a:bodyPr/>
        <a:lstStyle/>
        <a:p>
          <a:r>
            <a:rPr lang="en-US" dirty="0"/>
            <a:t>96%</a:t>
          </a:r>
        </a:p>
      </dgm:t>
    </dgm:pt>
    <dgm:pt modelId="{58E28330-BA23-4052-A28A-77D37CB63895}" type="parTrans" cxnId="{DCA4035F-84FA-4ACD-87DA-640440F11AD1}">
      <dgm:prSet/>
      <dgm:spPr/>
      <dgm:t>
        <a:bodyPr/>
        <a:lstStyle/>
        <a:p>
          <a:endParaRPr lang="en-US"/>
        </a:p>
      </dgm:t>
    </dgm:pt>
    <dgm:pt modelId="{B6DF5FF6-EDA4-453C-8212-7719E35F4AC5}" type="sibTrans" cxnId="{DCA4035F-84FA-4ACD-87DA-640440F11AD1}">
      <dgm:prSet/>
      <dgm:spPr/>
      <dgm:t>
        <a:bodyPr/>
        <a:lstStyle/>
        <a:p>
          <a:endParaRPr lang="en-US"/>
        </a:p>
      </dgm:t>
    </dgm:pt>
    <dgm:pt modelId="{825DFAEA-C7C1-4891-B7F3-3B04E4CF7ECD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B62F771F-F0FE-41F6-A3A8-A6944E60EAE7}" type="parTrans" cxnId="{EC54EF3E-5DAB-43F6-AE5F-114B5154AB18}">
      <dgm:prSet/>
      <dgm:spPr/>
      <dgm:t>
        <a:bodyPr/>
        <a:lstStyle/>
        <a:p>
          <a:endParaRPr lang="en-US"/>
        </a:p>
      </dgm:t>
    </dgm:pt>
    <dgm:pt modelId="{95F09127-1BAA-4C70-89B2-CED4C10239E8}" type="sibTrans" cxnId="{EC54EF3E-5DAB-43F6-AE5F-114B5154AB18}">
      <dgm:prSet/>
      <dgm:spPr/>
      <dgm:t>
        <a:bodyPr/>
        <a:lstStyle/>
        <a:p>
          <a:endParaRPr lang="en-US"/>
        </a:p>
      </dgm:t>
    </dgm:pt>
    <dgm:pt modelId="{D59AFA31-3AF4-49F0-B0A1-BCBE5D829C78}">
      <dgm:prSet phldrT="[Text]"/>
      <dgm:spPr/>
      <dgm:t>
        <a:bodyPr/>
        <a:lstStyle/>
        <a:p>
          <a:r>
            <a:rPr lang="en-US" dirty="0"/>
            <a:t>94%</a:t>
          </a:r>
        </a:p>
      </dgm:t>
    </dgm:pt>
    <dgm:pt modelId="{3F142936-80B2-401E-99A7-EBF412A949B2}" type="parTrans" cxnId="{6FCBA2C1-6200-4960-8F1E-C707133505D1}">
      <dgm:prSet/>
      <dgm:spPr/>
      <dgm:t>
        <a:bodyPr/>
        <a:lstStyle/>
        <a:p>
          <a:endParaRPr lang="en-US"/>
        </a:p>
      </dgm:t>
    </dgm:pt>
    <dgm:pt modelId="{1BC1EC95-78A9-41C8-80B6-B7B84F8607C4}" type="sibTrans" cxnId="{6FCBA2C1-6200-4960-8F1E-C707133505D1}">
      <dgm:prSet/>
      <dgm:spPr/>
      <dgm:t>
        <a:bodyPr/>
        <a:lstStyle/>
        <a:p>
          <a:endParaRPr lang="en-US"/>
        </a:p>
      </dgm:t>
    </dgm:pt>
    <dgm:pt modelId="{AAAFD049-05FD-4BAA-8063-E92FF7ED9F2A}">
      <dgm:prSet phldrT="[Text]"/>
      <dgm:spPr/>
      <dgm:t>
        <a:bodyPr/>
        <a:lstStyle/>
        <a:p>
          <a:r>
            <a:rPr lang="en-US" dirty="0"/>
            <a:t>Support Vector Machine</a:t>
          </a:r>
        </a:p>
      </dgm:t>
    </dgm:pt>
    <dgm:pt modelId="{143D3F38-D07A-47CA-AF1A-A8EE91102CD3}" type="parTrans" cxnId="{40FA2193-C9B4-4521-9990-36B4CA6011B1}">
      <dgm:prSet/>
      <dgm:spPr/>
      <dgm:t>
        <a:bodyPr/>
        <a:lstStyle/>
        <a:p>
          <a:endParaRPr lang="en-US"/>
        </a:p>
      </dgm:t>
    </dgm:pt>
    <dgm:pt modelId="{52A1D073-13E0-49EC-80F0-9BF2BB689A1E}" type="sibTrans" cxnId="{40FA2193-C9B4-4521-9990-36B4CA6011B1}">
      <dgm:prSet/>
      <dgm:spPr/>
      <dgm:t>
        <a:bodyPr/>
        <a:lstStyle/>
        <a:p>
          <a:endParaRPr lang="en-US"/>
        </a:p>
      </dgm:t>
    </dgm:pt>
    <dgm:pt modelId="{6EFF554B-34E9-4AE0-964A-C7A5BE7BFEC8}">
      <dgm:prSet phldrT="[Text]"/>
      <dgm:spPr/>
      <dgm:t>
        <a:bodyPr/>
        <a:lstStyle/>
        <a:p>
          <a:r>
            <a:rPr lang="en-US" dirty="0"/>
            <a:t>90%</a:t>
          </a:r>
        </a:p>
      </dgm:t>
    </dgm:pt>
    <dgm:pt modelId="{2C3F7E65-1B49-4D4B-9E2F-A32A51EED71C}" type="parTrans" cxnId="{9FCA15AD-689D-448B-B716-28B8A6334F22}">
      <dgm:prSet/>
      <dgm:spPr/>
      <dgm:t>
        <a:bodyPr/>
        <a:lstStyle/>
        <a:p>
          <a:endParaRPr lang="en-US"/>
        </a:p>
      </dgm:t>
    </dgm:pt>
    <dgm:pt modelId="{BF1F366C-DDD2-43DB-8C26-3E82B2A6062F}" type="sibTrans" cxnId="{9FCA15AD-689D-448B-B716-28B8A6334F22}">
      <dgm:prSet/>
      <dgm:spPr/>
      <dgm:t>
        <a:bodyPr/>
        <a:lstStyle/>
        <a:p>
          <a:endParaRPr lang="en-US"/>
        </a:p>
      </dgm:t>
    </dgm:pt>
    <dgm:pt modelId="{829A83BB-C054-4289-96C8-2E2CB8E56314}">
      <dgm:prSet phldrT="[Text]"/>
      <dgm:spPr/>
      <dgm:t>
        <a:bodyPr/>
        <a:lstStyle/>
        <a:p>
          <a:r>
            <a:rPr lang="en-US" dirty="0"/>
            <a:t>Random Forest</a:t>
          </a:r>
        </a:p>
      </dgm:t>
    </dgm:pt>
    <dgm:pt modelId="{739DDB9C-EB4B-4000-9744-AF9727CC2DB7}" type="parTrans" cxnId="{497A2A8B-8F90-4B4D-B3D7-65DC4951A966}">
      <dgm:prSet/>
      <dgm:spPr/>
      <dgm:t>
        <a:bodyPr/>
        <a:lstStyle/>
        <a:p>
          <a:endParaRPr lang="en-US"/>
        </a:p>
      </dgm:t>
    </dgm:pt>
    <dgm:pt modelId="{5F4088C9-6B46-465A-8B9C-433B5B718C7B}" type="sibTrans" cxnId="{497A2A8B-8F90-4B4D-B3D7-65DC4951A966}">
      <dgm:prSet/>
      <dgm:spPr/>
      <dgm:t>
        <a:bodyPr/>
        <a:lstStyle/>
        <a:p>
          <a:endParaRPr lang="en-US"/>
        </a:p>
      </dgm:t>
    </dgm:pt>
    <dgm:pt modelId="{B1F99578-BC63-4EC4-AFF9-E6B91A5EEC6E}" type="pres">
      <dgm:prSet presAssocID="{743BDF3C-7798-47B6-86FA-27B2C1A16FB3}" presName="Name0" presStyleCnt="0">
        <dgm:presLayoutVars>
          <dgm:dir/>
          <dgm:animLvl val="lvl"/>
          <dgm:resizeHandles val="exact"/>
        </dgm:presLayoutVars>
      </dgm:prSet>
      <dgm:spPr/>
    </dgm:pt>
    <dgm:pt modelId="{EFD12F61-1A0A-4606-A7ED-6F1E4A7C90C3}" type="pres">
      <dgm:prSet presAssocID="{CC0D0EDC-F412-4A59-B6E6-A24120C220C7}" presName="linNode" presStyleCnt="0"/>
      <dgm:spPr/>
    </dgm:pt>
    <dgm:pt modelId="{815F4DB4-2E26-447E-B06F-F331AB871BEF}" type="pres">
      <dgm:prSet presAssocID="{CC0D0EDC-F412-4A59-B6E6-A24120C220C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30797F6-95F0-4EA0-A6DE-0CDEA742936F}" type="pres">
      <dgm:prSet presAssocID="{CC0D0EDC-F412-4A59-B6E6-A24120C220C7}" presName="descendantText" presStyleLbl="alignAccFollowNode1" presStyleIdx="0" presStyleCnt="3">
        <dgm:presLayoutVars>
          <dgm:bulletEnabled val="1"/>
        </dgm:presLayoutVars>
      </dgm:prSet>
      <dgm:spPr/>
    </dgm:pt>
    <dgm:pt modelId="{561B4CEB-57FC-43ED-ACA7-B89A4F727A27}" type="pres">
      <dgm:prSet presAssocID="{B6DF5FF6-EDA4-453C-8212-7719E35F4AC5}" presName="sp" presStyleCnt="0"/>
      <dgm:spPr/>
    </dgm:pt>
    <dgm:pt modelId="{C9323D77-3957-40EA-BBC5-2EA8F04F36B1}" type="pres">
      <dgm:prSet presAssocID="{D59AFA31-3AF4-49F0-B0A1-BCBE5D829C78}" presName="linNode" presStyleCnt="0"/>
      <dgm:spPr/>
    </dgm:pt>
    <dgm:pt modelId="{000C5540-FFD5-4020-BCCC-544F116BDB0D}" type="pres">
      <dgm:prSet presAssocID="{D59AFA31-3AF4-49F0-B0A1-BCBE5D829C7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37258F6-B310-4688-94FE-9D395D16B7B4}" type="pres">
      <dgm:prSet presAssocID="{D59AFA31-3AF4-49F0-B0A1-BCBE5D829C78}" presName="descendantText" presStyleLbl="alignAccFollowNode1" presStyleIdx="1" presStyleCnt="3">
        <dgm:presLayoutVars>
          <dgm:bulletEnabled val="1"/>
        </dgm:presLayoutVars>
      </dgm:prSet>
      <dgm:spPr/>
    </dgm:pt>
    <dgm:pt modelId="{D23DE40E-641A-4105-9C64-1570E7EB795D}" type="pres">
      <dgm:prSet presAssocID="{1BC1EC95-78A9-41C8-80B6-B7B84F8607C4}" presName="sp" presStyleCnt="0"/>
      <dgm:spPr/>
    </dgm:pt>
    <dgm:pt modelId="{7ADCB031-5ED1-4C59-B4CD-C468C0FE5F3A}" type="pres">
      <dgm:prSet presAssocID="{6EFF554B-34E9-4AE0-964A-C7A5BE7BFEC8}" presName="linNode" presStyleCnt="0"/>
      <dgm:spPr/>
    </dgm:pt>
    <dgm:pt modelId="{7B6403FB-9854-490E-81F5-D4EC0791553D}" type="pres">
      <dgm:prSet presAssocID="{6EFF554B-34E9-4AE0-964A-C7A5BE7BFEC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E7E42C3-36D8-41A2-9D90-F4F85BE065BD}" type="pres">
      <dgm:prSet presAssocID="{6EFF554B-34E9-4AE0-964A-C7A5BE7BFEC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4172EE0A-589F-49D2-8316-BCD9EF2B9220}" type="presOf" srcId="{6EFF554B-34E9-4AE0-964A-C7A5BE7BFEC8}" destId="{7B6403FB-9854-490E-81F5-D4EC0791553D}" srcOrd="0" destOrd="0" presId="urn:microsoft.com/office/officeart/2005/8/layout/vList5"/>
    <dgm:cxn modelId="{EC54EF3E-5DAB-43F6-AE5F-114B5154AB18}" srcId="{CC0D0EDC-F412-4A59-B6E6-A24120C220C7}" destId="{825DFAEA-C7C1-4891-B7F3-3B04E4CF7ECD}" srcOrd="0" destOrd="0" parTransId="{B62F771F-F0FE-41F6-A3A8-A6944E60EAE7}" sibTransId="{95F09127-1BAA-4C70-89B2-CED4C10239E8}"/>
    <dgm:cxn modelId="{DCA4035F-84FA-4ACD-87DA-640440F11AD1}" srcId="{743BDF3C-7798-47B6-86FA-27B2C1A16FB3}" destId="{CC0D0EDC-F412-4A59-B6E6-A24120C220C7}" srcOrd="0" destOrd="0" parTransId="{58E28330-BA23-4052-A28A-77D37CB63895}" sibTransId="{B6DF5FF6-EDA4-453C-8212-7719E35F4AC5}"/>
    <dgm:cxn modelId="{F4687D74-4D53-422A-8980-D71AA23BF705}" type="presOf" srcId="{829A83BB-C054-4289-96C8-2E2CB8E56314}" destId="{FE7E42C3-36D8-41A2-9D90-F4F85BE065BD}" srcOrd="0" destOrd="0" presId="urn:microsoft.com/office/officeart/2005/8/layout/vList5"/>
    <dgm:cxn modelId="{CA9C0782-733A-4B38-B356-985F5A94A8BC}" type="presOf" srcId="{CC0D0EDC-F412-4A59-B6E6-A24120C220C7}" destId="{815F4DB4-2E26-447E-B06F-F331AB871BEF}" srcOrd="0" destOrd="0" presId="urn:microsoft.com/office/officeart/2005/8/layout/vList5"/>
    <dgm:cxn modelId="{497A2A8B-8F90-4B4D-B3D7-65DC4951A966}" srcId="{6EFF554B-34E9-4AE0-964A-C7A5BE7BFEC8}" destId="{829A83BB-C054-4289-96C8-2E2CB8E56314}" srcOrd="0" destOrd="0" parTransId="{739DDB9C-EB4B-4000-9744-AF9727CC2DB7}" sibTransId="{5F4088C9-6B46-465A-8B9C-433B5B718C7B}"/>
    <dgm:cxn modelId="{2B57EA90-19AE-4E94-98D5-D3B45047C779}" type="presOf" srcId="{AAAFD049-05FD-4BAA-8063-E92FF7ED9F2A}" destId="{837258F6-B310-4688-94FE-9D395D16B7B4}" srcOrd="0" destOrd="0" presId="urn:microsoft.com/office/officeart/2005/8/layout/vList5"/>
    <dgm:cxn modelId="{40FA2193-C9B4-4521-9990-36B4CA6011B1}" srcId="{D59AFA31-3AF4-49F0-B0A1-BCBE5D829C78}" destId="{AAAFD049-05FD-4BAA-8063-E92FF7ED9F2A}" srcOrd="0" destOrd="0" parTransId="{143D3F38-D07A-47CA-AF1A-A8EE91102CD3}" sibTransId="{52A1D073-13E0-49EC-80F0-9BF2BB689A1E}"/>
    <dgm:cxn modelId="{A7CC999E-92CC-4ADC-BD97-4A67FCBDAFCD}" type="presOf" srcId="{825DFAEA-C7C1-4891-B7F3-3B04E4CF7ECD}" destId="{D30797F6-95F0-4EA0-A6DE-0CDEA742936F}" srcOrd="0" destOrd="0" presId="urn:microsoft.com/office/officeart/2005/8/layout/vList5"/>
    <dgm:cxn modelId="{9FCA15AD-689D-448B-B716-28B8A6334F22}" srcId="{743BDF3C-7798-47B6-86FA-27B2C1A16FB3}" destId="{6EFF554B-34E9-4AE0-964A-C7A5BE7BFEC8}" srcOrd="2" destOrd="0" parTransId="{2C3F7E65-1B49-4D4B-9E2F-A32A51EED71C}" sibTransId="{BF1F366C-DDD2-43DB-8C26-3E82B2A6062F}"/>
    <dgm:cxn modelId="{F43D6EB8-E47D-4FEB-B8FE-5FF6A2D94200}" type="presOf" srcId="{D59AFA31-3AF4-49F0-B0A1-BCBE5D829C78}" destId="{000C5540-FFD5-4020-BCCC-544F116BDB0D}" srcOrd="0" destOrd="0" presId="urn:microsoft.com/office/officeart/2005/8/layout/vList5"/>
    <dgm:cxn modelId="{6FCBA2C1-6200-4960-8F1E-C707133505D1}" srcId="{743BDF3C-7798-47B6-86FA-27B2C1A16FB3}" destId="{D59AFA31-3AF4-49F0-B0A1-BCBE5D829C78}" srcOrd="1" destOrd="0" parTransId="{3F142936-80B2-401E-99A7-EBF412A949B2}" sibTransId="{1BC1EC95-78A9-41C8-80B6-B7B84F8607C4}"/>
    <dgm:cxn modelId="{325E70E8-C0AA-48D0-B466-56145ACDBDFE}" type="presOf" srcId="{743BDF3C-7798-47B6-86FA-27B2C1A16FB3}" destId="{B1F99578-BC63-4EC4-AFF9-E6B91A5EEC6E}" srcOrd="0" destOrd="0" presId="urn:microsoft.com/office/officeart/2005/8/layout/vList5"/>
    <dgm:cxn modelId="{90B7191B-C4D6-4F18-9EE5-90464560EE61}" type="presParOf" srcId="{B1F99578-BC63-4EC4-AFF9-E6B91A5EEC6E}" destId="{EFD12F61-1A0A-4606-A7ED-6F1E4A7C90C3}" srcOrd="0" destOrd="0" presId="urn:microsoft.com/office/officeart/2005/8/layout/vList5"/>
    <dgm:cxn modelId="{5E8060BC-A606-4AAA-AEF3-005D65F631A9}" type="presParOf" srcId="{EFD12F61-1A0A-4606-A7ED-6F1E4A7C90C3}" destId="{815F4DB4-2E26-447E-B06F-F331AB871BEF}" srcOrd="0" destOrd="0" presId="urn:microsoft.com/office/officeart/2005/8/layout/vList5"/>
    <dgm:cxn modelId="{CE8AE7E7-42F3-43BD-B798-E8F2E602D441}" type="presParOf" srcId="{EFD12F61-1A0A-4606-A7ED-6F1E4A7C90C3}" destId="{D30797F6-95F0-4EA0-A6DE-0CDEA742936F}" srcOrd="1" destOrd="0" presId="urn:microsoft.com/office/officeart/2005/8/layout/vList5"/>
    <dgm:cxn modelId="{B292B564-D127-4B7E-8234-4318BEF59036}" type="presParOf" srcId="{B1F99578-BC63-4EC4-AFF9-E6B91A5EEC6E}" destId="{561B4CEB-57FC-43ED-ACA7-B89A4F727A27}" srcOrd="1" destOrd="0" presId="urn:microsoft.com/office/officeart/2005/8/layout/vList5"/>
    <dgm:cxn modelId="{B8AA4A28-D33F-4FE1-95DD-C760F05656AD}" type="presParOf" srcId="{B1F99578-BC63-4EC4-AFF9-E6B91A5EEC6E}" destId="{C9323D77-3957-40EA-BBC5-2EA8F04F36B1}" srcOrd="2" destOrd="0" presId="urn:microsoft.com/office/officeart/2005/8/layout/vList5"/>
    <dgm:cxn modelId="{482FD18B-5DFF-457C-83F8-2B60686B7F47}" type="presParOf" srcId="{C9323D77-3957-40EA-BBC5-2EA8F04F36B1}" destId="{000C5540-FFD5-4020-BCCC-544F116BDB0D}" srcOrd="0" destOrd="0" presId="urn:microsoft.com/office/officeart/2005/8/layout/vList5"/>
    <dgm:cxn modelId="{B535BDEE-BEE8-4CA1-A6F2-953B70F448CE}" type="presParOf" srcId="{C9323D77-3957-40EA-BBC5-2EA8F04F36B1}" destId="{837258F6-B310-4688-94FE-9D395D16B7B4}" srcOrd="1" destOrd="0" presId="urn:microsoft.com/office/officeart/2005/8/layout/vList5"/>
    <dgm:cxn modelId="{958AE0DF-C7AA-4918-A880-63764B039CDB}" type="presParOf" srcId="{B1F99578-BC63-4EC4-AFF9-E6B91A5EEC6E}" destId="{D23DE40E-641A-4105-9C64-1570E7EB795D}" srcOrd="3" destOrd="0" presId="urn:microsoft.com/office/officeart/2005/8/layout/vList5"/>
    <dgm:cxn modelId="{6B40C7C0-2799-488B-8E3F-A17C11DDF291}" type="presParOf" srcId="{B1F99578-BC63-4EC4-AFF9-E6B91A5EEC6E}" destId="{7ADCB031-5ED1-4C59-B4CD-C468C0FE5F3A}" srcOrd="4" destOrd="0" presId="urn:microsoft.com/office/officeart/2005/8/layout/vList5"/>
    <dgm:cxn modelId="{AD602992-36B5-4578-971F-726020594DAB}" type="presParOf" srcId="{7ADCB031-5ED1-4C59-B4CD-C468C0FE5F3A}" destId="{7B6403FB-9854-490E-81F5-D4EC0791553D}" srcOrd="0" destOrd="0" presId="urn:microsoft.com/office/officeart/2005/8/layout/vList5"/>
    <dgm:cxn modelId="{FD6B6514-0DE4-4922-BEB7-08ADCFD0A355}" type="presParOf" srcId="{7ADCB031-5ED1-4C59-B4CD-C468C0FE5F3A}" destId="{FE7E42C3-36D8-41A2-9D90-F4F85BE065B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4C8C37-E8D5-4C47-8310-C527DE27E427}">
      <dsp:nvSpPr>
        <dsp:cNvPr id="0" name=""/>
        <dsp:cNvSpPr/>
      </dsp:nvSpPr>
      <dsp:spPr>
        <a:xfrm>
          <a:off x="226833" y="1095743"/>
          <a:ext cx="5899581" cy="4198208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5BFAB7-E27B-4A1D-98B0-5B094D543981}">
      <dsp:nvSpPr>
        <dsp:cNvPr id="0" name=""/>
        <dsp:cNvSpPr/>
      </dsp:nvSpPr>
      <dsp:spPr>
        <a:xfrm>
          <a:off x="0" y="592710"/>
          <a:ext cx="5672747" cy="39711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CD28551-1D4A-4710-9794-7AB8F2CBEA72}">
      <dsp:nvSpPr>
        <dsp:cNvPr id="0" name=""/>
        <dsp:cNvSpPr/>
      </dsp:nvSpPr>
      <dsp:spPr>
        <a:xfrm>
          <a:off x="457479" y="4565259"/>
          <a:ext cx="5442101" cy="498331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68580" rIns="1828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Ten action classes with the largest number of images</a:t>
          </a:r>
        </a:p>
      </dsp:txBody>
      <dsp:txXfrm>
        <a:off x="457479" y="4565259"/>
        <a:ext cx="5442101" cy="498331"/>
      </dsp:txXfrm>
    </dsp:sp>
    <dsp:sp modelId="{BF9E42E3-5F3C-47D1-94A7-19C828D4A3AB}">
      <dsp:nvSpPr>
        <dsp:cNvPr id="0" name=""/>
        <dsp:cNvSpPr/>
      </dsp:nvSpPr>
      <dsp:spPr>
        <a:xfrm>
          <a:off x="6366591" y="1095743"/>
          <a:ext cx="2697223" cy="419820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2C7B8-81EE-4C3A-8177-65F0F6070D81}">
      <dsp:nvSpPr>
        <dsp:cNvPr id="0" name=""/>
        <dsp:cNvSpPr/>
      </dsp:nvSpPr>
      <dsp:spPr>
        <a:xfrm>
          <a:off x="0" y="0"/>
          <a:ext cx="788283" cy="788283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D639AF-4938-427A-8E3D-CF2575661B9F}">
      <dsp:nvSpPr>
        <dsp:cNvPr id="0" name=""/>
        <dsp:cNvSpPr/>
      </dsp:nvSpPr>
      <dsp:spPr>
        <a:xfrm>
          <a:off x="78828" y="78828"/>
          <a:ext cx="630626" cy="630626"/>
        </a:xfrm>
        <a:prstGeom prst="chord">
          <a:avLst>
            <a:gd name="adj1" fmla="val 16200000"/>
            <a:gd name="adj2" fmla="val 16200000"/>
          </a:avLst>
        </a:prstGeom>
        <a:solidFill>
          <a:srgbClr val="002060">
            <a:alpha val="90000"/>
          </a:srgb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E13D9-FDA3-46B2-B565-D7FE1CF83A32}">
      <dsp:nvSpPr>
        <dsp:cNvPr id="0" name=""/>
        <dsp:cNvSpPr/>
      </dsp:nvSpPr>
      <dsp:spPr>
        <a:xfrm>
          <a:off x="952509" y="788283"/>
          <a:ext cx="2332004" cy="3317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Applauding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Climbing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Cooking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Feeding a horse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Holding an umbrella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Jumping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Playing guitar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Riding a bike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Riding a horse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Walking the dog</a:t>
          </a:r>
        </a:p>
      </dsp:txBody>
      <dsp:txXfrm>
        <a:off x="952509" y="788283"/>
        <a:ext cx="2332004" cy="3317359"/>
      </dsp:txXfrm>
    </dsp:sp>
    <dsp:sp modelId="{6CF99177-258E-4E6D-90A6-03ECD90CCAC1}">
      <dsp:nvSpPr>
        <dsp:cNvPr id="0" name=""/>
        <dsp:cNvSpPr/>
      </dsp:nvSpPr>
      <dsp:spPr>
        <a:xfrm>
          <a:off x="952509" y="0"/>
          <a:ext cx="2332004" cy="788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140" tIns="104140" rIns="104140" bIns="104140" numCol="1" spcCol="1270" anchor="b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Classes</a:t>
          </a:r>
        </a:p>
      </dsp:txBody>
      <dsp:txXfrm>
        <a:off x="952509" y="0"/>
        <a:ext cx="2332004" cy="7882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90B72-78C3-4DE5-9CB8-1D0001D83999}">
      <dsp:nvSpPr>
        <dsp:cNvPr id="0" name=""/>
        <dsp:cNvSpPr/>
      </dsp:nvSpPr>
      <dsp:spPr>
        <a:xfrm rot="2261123">
          <a:off x="2940142" y="2772708"/>
          <a:ext cx="900028" cy="45000"/>
        </a:xfrm>
        <a:custGeom>
          <a:avLst/>
          <a:gdLst/>
          <a:ahLst/>
          <a:cxnLst/>
          <a:rect l="0" t="0" r="0" b="0"/>
          <a:pathLst>
            <a:path>
              <a:moveTo>
                <a:pt x="0" y="22500"/>
              </a:moveTo>
              <a:lnTo>
                <a:pt x="900028" y="2250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42AC09-721F-4995-A270-B9CC69F6C1DD}">
      <dsp:nvSpPr>
        <dsp:cNvPr id="0" name=""/>
        <dsp:cNvSpPr/>
      </dsp:nvSpPr>
      <dsp:spPr>
        <a:xfrm rot="21586952">
          <a:off x="3034021" y="1973202"/>
          <a:ext cx="948148" cy="45000"/>
        </a:xfrm>
        <a:custGeom>
          <a:avLst/>
          <a:gdLst/>
          <a:ahLst/>
          <a:cxnLst/>
          <a:rect l="0" t="0" r="0" b="0"/>
          <a:pathLst>
            <a:path>
              <a:moveTo>
                <a:pt x="0" y="22500"/>
              </a:moveTo>
              <a:lnTo>
                <a:pt x="948148" y="2250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196283-798F-42FF-A177-4B5FB17AB2A5}">
      <dsp:nvSpPr>
        <dsp:cNvPr id="0" name=""/>
        <dsp:cNvSpPr/>
      </dsp:nvSpPr>
      <dsp:spPr>
        <a:xfrm rot="19289227">
          <a:off x="2941807" y="1177835"/>
          <a:ext cx="847853" cy="45000"/>
        </a:xfrm>
        <a:custGeom>
          <a:avLst/>
          <a:gdLst/>
          <a:ahLst/>
          <a:cxnLst/>
          <a:rect l="0" t="0" r="0" b="0"/>
          <a:pathLst>
            <a:path>
              <a:moveTo>
                <a:pt x="0" y="22500"/>
              </a:moveTo>
              <a:lnTo>
                <a:pt x="847853" y="2250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2437B-9D25-43A0-AC1E-C48E53F69604}">
      <dsp:nvSpPr>
        <dsp:cNvPr id="0" name=""/>
        <dsp:cNvSpPr/>
      </dsp:nvSpPr>
      <dsp:spPr>
        <a:xfrm>
          <a:off x="284834" y="643095"/>
          <a:ext cx="2743198" cy="274319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79EF3E-E381-4835-B307-4EB51AAD3AA2}">
      <dsp:nvSpPr>
        <dsp:cNvPr id="0" name=""/>
        <dsp:cNvSpPr/>
      </dsp:nvSpPr>
      <dsp:spPr>
        <a:xfrm>
          <a:off x="3571918" y="0"/>
          <a:ext cx="1154083" cy="1154083"/>
        </a:xfrm>
        <a:prstGeom prst="ellipse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Convolution Layer</a:t>
          </a:r>
        </a:p>
      </dsp:txBody>
      <dsp:txXfrm>
        <a:off x="3740930" y="169012"/>
        <a:ext cx="816059" cy="816059"/>
      </dsp:txXfrm>
    </dsp:sp>
    <dsp:sp modelId="{1F967D6A-C308-4376-B281-4DC4538F6E38}">
      <dsp:nvSpPr>
        <dsp:cNvPr id="0" name=""/>
        <dsp:cNvSpPr/>
      </dsp:nvSpPr>
      <dsp:spPr>
        <a:xfrm>
          <a:off x="4841409" y="0"/>
          <a:ext cx="1731125" cy="1154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Applies filters to image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Extracts features</a:t>
          </a:r>
        </a:p>
      </dsp:txBody>
      <dsp:txXfrm>
        <a:off x="4841409" y="0"/>
        <a:ext cx="1731125" cy="1154083"/>
      </dsp:txXfrm>
    </dsp:sp>
    <dsp:sp modelId="{F4BC4A2F-4E39-4950-BD33-9EFD37B5FE0B}">
      <dsp:nvSpPr>
        <dsp:cNvPr id="0" name=""/>
        <dsp:cNvSpPr/>
      </dsp:nvSpPr>
      <dsp:spPr>
        <a:xfrm>
          <a:off x="3982162" y="1414671"/>
          <a:ext cx="1154083" cy="1154083"/>
        </a:xfrm>
        <a:prstGeom prst="ellipse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Pooling Layer</a:t>
          </a:r>
        </a:p>
      </dsp:txBody>
      <dsp:txXfrm>
        <a:off x="4151174" y="1583683"/>
        <a:ext cx="816059" cy="816059"/>
      </dsp:txXfrm>
    </dsp:sp>
    <dsp:sp modelId="{28A872C9-88E7-4C25-91E3-2ECB3ECB6159}">
      <dsp:nvSpPr>
        <dsp:cNvPr id="0" name=""/>
        <dsp:cNvSpPr/>
      </dsp:nvSpPr>
      <dsp:spPr>
        <a:xfrm>
          <a:off x="5251654" y="1414671"/>
          <a:ext cx="1731125" cy="1154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Positioned directly after convolution layer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Downsamples output of convolution layer</a:t>
          </a:r>
        </a:p>
      </dsp:txBody>
      <dsp:txXfrm>
        <a:off x="5251654" y="1414671"/>
        <a:ext cx="1731125" cy="1154083"/>
      </dsp:txXfrm>
    </dsp:sp>
    <dsp:sp modelId="{BB663765-F162-4946-A610-61D60D604862}">
      <dsp:nvSpPr>
        <dsp:cNvPr id="0" name=""/>
        <dsp:cNvSpPr/>
      </dsp:nvSpPr>
      <dsp:spPr>
        <a:xfrm>
          <a:off x="3625906" y="2846031"/>
          <a:ext cx="1154083" cy="1154083"/>
        </a:xfrm>
        <a:prstGeom prst="ellips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Dense Fully-Connected Layer</a:t>
          </a:r>
        </a:p>
      </dsp:txBody>
      <dsp:txXfrm>
        <a:off x="3794918" y="3015043"/>
        <a:ext cx="816059" cy="816059"/>
      </dsp:txXfrm>
    </dsp:sp>
    <dsp:sp modelId="{78A60392-51AC-4469-A2D4-3BEA554828DA}">
      <dsp:nvSpPr>
        <dsp:cNvPr id="0" name=""/>
        <dsp:cNvSpPr/>
      </dsp:nvSpPr>
      <dsp:spPr>
        <a:xfrm>
          <a:off x="4895397" y="2846031"/>
          <a:ext cx="1731125" cy="1154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 very last/deepest layers of neural network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Maps features to class labels</a:t>
          </a:r>
        </a:p>
      </dsp:txBody>
      <dsp:txXfrm>
        <a:off x="4895397" y="2846031"/>
        <a:ext cx="1731125" cy="11540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C0C63-8D31-4891-8E07-ED4B1A7D7F5F}">
      <dsp:nvSpPr>
        <dsp:cNvPr id="0" name=""/>
        <dsp:cNvSpPr/>
      </dsp:nvSpPr>
      <dsp:spPr>
        <a:xfrm>
          <a:off x="0" y="0"/>
          <a:ext cx="33667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A875D5-E9CD-4290-84D3-C6EBBD1D2948}">
      <dsp:nvSpPr>
        <dsp:cNvPr id="0" name=""/>
        <dsp:cNvSpPr/>
      </dsp:nvSpPr>
      <dsp:spPr>
        <a:xfrm>
          <a:off x="0" y="0"/>
          <a:ext cx="673351" cy="3157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Some Pre-Trained Models</a:t>
          </a:r>
        </a:p>
      </dsp:txBody>
      <dsp:txXfrm>
        <a:off x="0" y="0"/>
        <a:ext cx="673351" cy="3157393"/>
      </dsp:txXfrm>
    </dsp:sp>
    <dsp:sp modelId="{5F4EC42A-50E5-45BD-A30C-DAE5C291FBFD}">
      <dsp:nvSpPr>
        <dsp:cNvPr id="0" name=""/>
        <dsp:cNvSpPr/>
      </dsp:nvSpPr>
      <dsp:spPr>
        <a:xfrm>
          <a:off x="723852" y="29754"/>
          <a:ext cx="2642903" cy="595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VGG19</a:t>
          </a:r>
        </a:p>
      </dsp:txBody>
      <dsp:txXfrm>
        <a:off x="723852" y="29754"/>
        <a:ext cx="2642903" cy="595094"/>
      </dsp:txXfrm>
    </dsp:sp>
    <dsp:sp modelId="{5EDB43F1-0C77-412B-BB85-48ABA0D43F4E}">
      <dsp:nvSpPr>
        <dsp:cNvPr id="0" name=""/>
        <dsp:cNvSpPr/>
      </dsp:nvSpPr>
      <dsp:spPr>
        <a:xfrm>
          <a:off x="673351" y="624849"/>
          <a:ext cx="26934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7623C-0C92-45C4-AC8B-4DF48628EF7F}">
      <dsp:nvSpPr>
        <dsp:cNvPr id="0" name=""/>
        <dsp:cNvSpPr/>
      </dsp:nvSpPr>
      <dsp:spPr>
        <a:xfrm>
          <a:off x="723852" y="654604"/>
          <a:ext cx="2642903" cy="595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ResNet50</a:t>
          </a:r>
        </a:p>
      </dsp:txBody>
      <dsp:txXfrm>
        <a:off x="723852" y="654604"/>
        <a:ext cx="2642903" cy="595094"/>
      </dsp:txXfrm>
    </dsp:sp>
    <dsp:sp modelId="{C14262AB-53AB-4A00-A885-E2627C06AEA9}">
      <dsp:nvSpPr>
        <dsp:cNvPr id="0" name=""/>
        <dsp:cNvSpPr/>
      </dsp:nvSpPr>
      <dsp:spPr>
        <a:xfrm>
          <a:off x="673351" y="1249698"/>
          <a:ext cx="26934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8D151-E0E0-4558-8DF1-59DCF71943CC}">
      <dsp:nvSpPr>
        <dsp:cNvPr id="0" name=""/>
        <dsp:cNvSpPr/>
      </dsp:nvSpPr>
      <dsp:spPr>
        <a:xfrm>
          <a:off x="723852" y="1279453"/>
          <a:ext cx="2642903" cy="595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Xception</a:t>
          </a:r>
        </a:p>
      </dsp:txBody>
      <dsp:txXfrm>
        <a:off x="723852" y="1279453"/>
        <a:ext cx="2642903" cy="595094"/>
      </dsp:txXfrm>
    </dsp:sp>
    <dsp:sp modelId="{6D19157A-BAC9-4D49-91C2-710C35D1CDE9}">
      <dsp:nvSpPr>
        <dsp:cNvPr id="0" name=""/>
        <dsp:cNvSpPr/>
      </dsp:nvSpPr>
      <dsp:spPr>
        <a:xfrm>
          <a:off x="673351" y="1874547"/>
          <a:ext cx="26934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8323B-53F0-47A5-AF08-D711422862D6}">
      <dsp:nvSpPr>
        <dsp:cNvPr id="0" name=""/>
        <dsp:cNvSpPr/>
      </dsp:nvSpPr>
      <dsp:spPr>
        <a:xfrm>
          <a:off x="723852" y="1904302"/>
          <a:ext cx="2642903" cy="595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MobileNet</a:t>
          </a:r>
        </a:p>
      </dsp:txBody>
      <dsp:txXfrm>
        <a:off x="723852" y="1904302"/>
        <a:ext cx="2642903" cy="595094"/>
      </dsp:txXfrm>
    </dsp:sp>
    <dsp:sp modelId="{1FBBF7C9-08F5-48D7-9853-1E0B11808050}">
      <dsp:nvSpPr>
        <dsp:cNvPr id="0" name=""/>
        <dsp:cNvSpPr/>
      </dsp:nvSpPr>
      <dsp:spPr>
        <a:xfrm>
          <a:off x="673351" y="2499397"/>
          <a:ext cx="26934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E42F0C-32EF-4454-9A14-64FEA95E8E9C}">
      <dsp:nvSpPr>
        <dsp:cNvPr id="0" name=""/>
        <dsp:cNvSpPr/>
      </dsp:nvSpPr>
      <dsp:spPr>
        <a:xfrm>
          <a:off x="723852" y="2529151"/>
          <a:ext cx="2642903" cy="595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InceptionResNetV2</a:t>
          </a:r>
        </a:p>
      </dsp:txBody>
      <dsp:txXfrm>
        <a:off x="723852" y="2529151"/>
        <a:ext cx="2642903" cy="595094"/>
      </dsp:txXfrm>
    </dsp:sp>
    <dsp:sp modelId="{A51E3DDB-735B-4BDF-B5F6-BB8C7BCA696C}">
      <dsp:nvSpPr>
        <dsp:cNvPr id="0" name=""/>
        <dsp:cNvSpPr/>
      </dsp:nvSpPr>
      <dsp:spPr>
        <a:xfrm>
          <a:off x="673351" y="3124246"/>
          <a:ext cx="269340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06FA5-B3ED-45D4-AC1E-E3CF2C7AC7FF}">
      <dsp:nvSpPr>
        <dsp:cNvPr id="0" name=""/>
        <dsp:cNvSpPr/>
      </dsp:nvSpPr>
      <dsp:spPr>
        <a:xfrm>
          <a:off x="126020" y="2605400"/>
          <a:ext cx="1784615" cy="588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Load pre-trained model</a:t>
          </a:r>
        </a:p>
      </dsp:txBody>
      <dsp:txXfrm>
        <a:off x="126020" y="2605400"/>
        <a:ext cx="1784615" cy="588112"/>
      </dsp:txXfrm>
    </dsp:sp>
    <dsp:sp modelId="{26551075-4365-4DB4-A339-192A81660ECA}">
      <dsp:nvSpPr>
        <dsp:cNvPr id="0" name=""/>
        <dsp:cNvSpPr/>
      </dsp:nvSpPr>
      <dsp:spPr>
        <a:xfrm>
          <a:off x="123992" y="2426533"/>
          <a:ext cx="141958" cy="14195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152F9-4E07-4B69-BC78-BE6D1274B3A0}">
      <dsp:nvSpPr>
        <dsp:cNvPr id="0" name=""/>
        <dsp:cNvSpPr/>
      </dsp:nvSpPr>
      <dsp:spPr>
        <a:xfrm>
          <a:off x="223363" y="2227792"/>
          <a:ext cx="141958" cy="141958"/>
        </a:xfrm>
        <a:prstGeom prst="ellipse">
          <a:avLst/>
        </a:prstGeom>
        <a:solidFill>
          <a:schemeClr val="accent4">
            <a:hueOff val="544494"/>
            <a:satOff val="-2265"/>
            <a:lumOff val="53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F42BC-30D0-4B57-9B83-B59F9814EB96}">
      <dsp:nvSpPr>
        <dsp:cNvPr id="0" name=""/>
        <dsp:cNvSpPr/>
      </dsp:nvSpPr>
      <dsp:spPr>
        <a:xfrm>
          <a:off x="461853" y="2267540"/>
          <a:ext cx="223076" cy="223076"/>
        </a:xfrm>
        <a:prstGeom prst="ellipse">
          <a:avLst/>
        </a:prstGeom>
        <a:solidFill>
          <a:schemeClr val="accent4">
            <a:hueOff val="1088988"/>
            <a:satOff val="-4531"/>
            <a:lumOff val="106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64503-D1D1-4EC8-9715-C24A49DEFDBA}">
      <dsp:nvSpPr>
        <dsp:cNvPr id="0" name=""/>
        <dsp:cNvSpPr/>
      </dsp:nvSpPr>
      <dsp:spPr>
        <a:xfrm>
          <a:off x="660594" y="2048925"/>
          <a:ext cx="141958" cy="141958"/>
        </a:xfrm>
        <a:prstGeom prst="ellipse">
          <a:avLst/>
        </a:prstGeom>
        <a:solidFill>
          <a:schemeClr val="accent4">
            <a:hueOff val="1633482"/>
            <a:satOff val="-6796"/>
            <a:lumOff val="160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F3521B-2E5D-44EB-99CE-444C0FF46743}">
      <dsp:nvSpPr>
        <dsp:cNvPr id="0" name=""/>
        <dsp:cNvSpPr/>
      </dsp:nvSpPr>
      <dsp:spPr>
        <a:xfrm>
          <a:off x="918958" y="1969428"/>
          <a:ext cx="141958" cy="141958"/>
        </a:xfrm>
        <a:prstGeom prst="ellipse">
          <a:avLst/>
        </a:prstGeom>
        <a:solidFill>
          <a:schemeClr val="accent4">
            <a:hueOff val="2177976"/>
            <a:satOff val="-9062"/>
            <a:lumOff val="213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28DC7-56A4-49F1-AB9B-830A7ED33B05}">
      <dsp:nvSpPr>
        <dsp:cNvPr id="0" name=""/>
        <dsp:cNvSpPr/>
      </dsp:nvSpPr>
      <dsp:spPr>
        <a:xfrm>
          <a:off x="1236944" y="2108547"/>
          <a:ext cx="141958" cy="141958"/>
        </a:xfrm>
        <a:prstGeom prst="ellipse">
          <a:avLst/>
        </a:prstGeom>
        <a:solidFill>
          <a:schemeClr val="accent4">
            <a:hueOff val="2722470"/>
            <a:satOff val="-11327"/>
            <a:lumOff val="266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1C3BB-47D2-4884-9EF6-9CF6543FFD01}">
      <dsp:nvSpPr>
        <dsp:cNvPr id="0" name=""/>
        <dsp:cNvSpPr/>
      </dsp:nvSpPr>
      <dsp:spPr>
        <a:xfrm>
          <a:off x="1435685" y="2207918"/>
          <a:ext cx="223076" cy="223076"/>
        </a:xfrm>
        <a:prstGeom prst="ellipse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5ADBA-DE09-4676-867D-50279F7AF364}">
      <dsp:nvSpPr>
        <dsp:cNvPr id="0" name=""/>
        <dsp:cNvSpPr/>
      </dsp:nvSpPr>
      <dsp:spPr>
        <a:xfrm>
          <a:off x="1713923" y="2426533"/>
          <a:ext cx="141958" cy="141958"/>
        </a:xfrm>
        <a:prstGeom prst="ellipse">
          <a:avLst/>
        </a:prstGeom>
        <a:solidFill>
          <a:schemeClr val="accent4">
            <a:hueOff val="3811458"/>
            <a:satOff val="-15858"/>
            <a:lumOff val="373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C2279-51A9-4CAB-B49B-CD968C856B26}">
      <dsp:nvSpPr>
        <dsp:cNvPr id="0" name=""/>
        <dsp:cNvSpPr/>
      </dsp:nvSpPr>
      <dsp:spPr>
        <a:xfrm>
          <a:off x="1833168" y="2645149"/>
          <a:ext cx="141958" cy="141958"/>
        </a:xfrm>
        <a:prstGeom prst="ellipse">
          <a:avLst/>
        </a:prstGeom>
        <a:solidFill>
          <a:schemeClr val="accent4">
            <a:hueOff val="4355951"/>
            <a:satOff val="-18123"/>
            <a:lumOff val="427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9F42D-E0CC-4EF8-A71C-F97FAB35D948}">
      <dsp:nvSpPr>
        <dsp:cNvPr id="0" name=""/>
        <dsp:cNvSpPr/>
      </dsp:nvSpPr>
      <dsp:spPr>
        <a:xfrm>
          <a:off x="799713" y="2227792"/>
          <a:ext cx="365035" cy="365035"/>
        </a:xfrm>
        <a:prstGeom prst="ellips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2803A-C31D-4F56-9185-1C9387E2F438}">
      <dsp:nvSpPr>
        <dsp:cNvPr id="0" name=""/>
        <dsp:cNvSpPr/>
      </dsp:nvSpPr>
      <dsp:spPr>
        <a:xfrm>
          <a:off x="24622" y="2983009"/>
          <a:ext cx="141958" cy="141958"/>
        </a:xfrm>
        <a:prstGeom prst="ellipse">
          <a:avLst/>
        </a:prstGeom>
        <a:solidFill>
          <a:schemeClr val="accent4">
            <a:hueOff val="5444940"/>
            <a:satOff val="-22654"/>
            <a:lumOff val="533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92EB4-E670-4F04-A34A-0FE6E353881C}">
      <dsp:nvSpPr>
        <dsp:cNvPr id="0" name=""/>
        <dsp:cNvSpPr/>
      </dsp:nvSpPr>
      <dsp:spPr>
        <a:xfrm>
          <a:off x="143866" y="3161876"/>
          <a:ext cx="223076" cy="223076"/>
        </a:xfrm>
        <a:prstGeom prst="ellipse">
          <a:avLst/>
        </a:prstGeom>
        <a:solidFill>
          <a:schemeClr val="accent4">
            <a:hueOff val="5989433"/>
            <a:satOff val="-24919"/>
            <a:lumOff val="587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71CF5-BFB0-48DC-8625-7422375F2B84}">
      <dsp:nvSpPr>
        <dsp:cNvPr id="0" name=""/>
        <dsp:cNvSpPr/>
      </dsp:nvSpPr>
      <dsp:spPr>
        <a:xfrm>
          <a:off x="441978" y="3320869"/>
          <a:ext cx="324475" cy="324475"/>
        </a:xfrm>
        <a:prstGeom prst="ellipse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F149AF-8659-48F2-9EAE-D281309DF2C8}">
      <dsp:nvSpPr>
        <dsp:cNvPr id="0" name=""/>
        <dsp:cNvSpPr/>
      </dsp:nvSpPr>
      <dsp:spPr>
        <a:xfrm>
          <a:off x="859335" y="3579233"/>
          <a:ext cx="141958" cy="141958"/>
        </a:xfrm>
        <a:prstGeom prst="ellipse">
          <a:avLst/>
        </a:prstGeom>
        <a:solidFill>
          <a:schemeClr val="accent4">
            <a:hueOff val="7078421"/>
            <a:satOff val="-29450"/>
            <a:lumOff val="693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1AE50-F92D-42DC-9993-EFD50F58BEBC}">
      <dsp:nvSpPr>
        <dsp:cNvPr id="0" name=""/>
        <dsp:cNvSpPr/>
      </dsp:nvSpPr>
      <dsp:spPr>
        <a:xfrm>
          <a:off x="938832" y="3320869"/>
          <a:ext cx="223076" cy="223076"/>
        </a:xfrm>
        <a:prstGeom prst="ellipse">
          <a:avLst/>
        </a:prstGeom>
        <a:solidFill>
          <a:schemeClr val="accent4">
            <a:hueOff val="7622915"/>
            <a:satOff val="-31715"/>
            <a:lumOff val="747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92286-40F6-4CF6-AEF1-9700A2D10DE0}">
      <dsp:nvSpPr>
        <dsp:cNvPr id="0" name=""/>
        <dsp:cNvSpPr/>
      </dsp:nvSpPr>
      <dsp:spPr>
        <a:xfrm>
          <a:off x="1137573" y="3599107"/>
          <a:ext cx="141958" cy="141958"/>
        </a:xfrm>
        <a:prstGeom prst="ellipse">
          <a:avLst/>
        </a:prstGeom>
        <a:solidFill>
          <a:schemeClr val="accent4">
            <a:hueOff val="8167408"/>
            <a:satOff val="-33981"/>
            <a:lumOff val="800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AACDF-592E-4709-ADFB-FEC769DC77F8}">
      <dsp:nvSpPr>
        <dsp:cNvPr id="0" name=""/>
        <dsp:cNvSpPr/>
      </dsp:nvSpPr>
      <dsp:spPr>
        <a:xfrm>
          <a:off x="1316440" y="3281121"/>
          <a:ext cx="324475" cy="324475"/>
        </a:xfrm>
        <a:prstGeom prst="ellipse">
          <a:avLst/>
        </a:prstGeom>
        <a:solidFill>
          <a:schemeClr val="accent4">
            <a:hueOff val="8711903"/>
            <a:satOff val="-36246"/>
            <a:lumOff val="854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A1CBF-455E-4F6B-AAD7-6F9025B5586B}">
      <dsp:nvSpPr>
        <dsp:cNvPr id="0" name=""/>
        <dsp:cNvSpPr/>
      </dsp:nvSpPr>
      <dsp:spPr>
        <a:xfrm>
          <a:off x="1753671" y="3201624"/>
          <a:ext cx="223076" cy="223076"/>
        </a:xfrm>
        <a:prstGeom prst="ellipse">
          <a:avLst/>
        </a:prstGeom>
        <a:solidFill>
          <a:schemeClr val="accent4">
            <a:hueOff val="9256396"/>
            <a:satOff val="-38512"/>
            <a:lumOff val="907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52DF5-AB87-4E95-8D4A-53EA7DAAEC4C}">
      <dsp:nvSpPr>
        <dsp:cNvPr id="0" name=""/>
        <dsp:cNvSpPr/>
      </dsp:nvSpPr>
      <dsp:spPr>
        <a:xfrm>
          <a:off x="1976748" y="2267209"/>
          <a:ext cx="655145" cy="1250743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29555D-A525-4C4F-A4DB-6A1B0AADA192}">
      <dsp:nvSpPr>
        <dsp:cNvPr id="0" name=""/>
        <dsp:cNvSpPr/>
      </dsp:nvSpPr>
      <dsp:spPr>
        <a:xfrm>
          <a:off x="2631893" y="2267817"/>
          <a:ext cx="1786760" cy="125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Freeze all but the last few layers</a:t>
          </a:r>
        </a:p>
      </dsp:txBody>
      <dsp:txXfrm>
        <a:off x="2631893" y="2267817"/>
        <a:ext cx="1786760" cy="1250732"/>
      </dsp:txXfrm>
    </dsp:sp>
    <dsp:sp modelId="{59293E53-5943-431C-8121-C38E95CC32CA}">
      <dsp:nvSpPr>
        <dsp:cNvPr id="0" name=""/>
        <dsp:cNvSpPr/>
      </dsp:nvSpPr>
      <dsp:spPr>
        <a:xfrm>
          <a:off x="4418653" y="2267209"/>
          <a:ext cx="655145" cy="1250743"/>
        </a:xfrm>
        <a:prstGeom prst="chevron">
          <a:avLst>
            <a:gd name="adj" fmla="val 6231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BAB55-1F3C-4E66-AA9D-7AD49A7E1987}">
      <dsp:nvSpPr>
        <dsp:cNvPr id="0" name=""/>
        <dsp:cNvSpPr/>
      </dsp:nvSpPr>
      <dsp:spPr>
        <a:xfrm>
          <a:off x="5073799" y="2267817"/>
          <a:ext cx="1786760" cy="125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Add your own dense fully-connected layer</a:t>
          </a:r>
        </a:p>
      </dsp:txBody>
      <dsp:txXfrm>
        <a:off x="5073799" y="2267817"/>
        <a:ext cx="1786760" cy="1250732"/>
      </dsp:txXfrm>
    </dsp:sp>
    <dsp:sp modelId="{6FAC8BF3-F223-4FE7-B613-F2395B377DFC}">
      <dsp:nvSpPr>
        <dsp:cNvPr id="0" name=""/>
        <dsp:cNvSpPr/>
      </dsp:nvSpPr>
      <dsp:spPr>
        <a:xfrm>
          <a:off x="6860559" y="2267209"/>
          <a:ext cx="655145" cy="1250743"/>
        </a:xfrm>
        <a:prstGeom prst="chevron">
          <a:avLst>
            <a:gd name="adj" fmla="val 6231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DDDE74-EA15-40BA-87C8-229758AB1EAB}">
      <dsp:nvSpPr>
        <dsp:cNvPr id="0" name=""/>
        <dsp:cNvSpPr/>
      </dsp:nvSpPr>
      <dsp:spPr>
        <a:xfrm>
          <a:off x="7515704" y="2267817"/>
          <a:ext cx="1786760" cy="125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Train the model with new data</a:t>
          </a:r>
        </a:p>
      </dsp:txBody>
      <dsp:txXfrm>
        <a:off x="7515704" y="2267817"/>
        <a:ext cx="1786760" cy="1250732"/>
      </dsp:txXfrm>
    </dsp:sp>
    <dsp:sp modelId="{98315666-33CA-4C07-A080-8263DF866AAB}">
      <dsp:nvSpPr>
        <dsp:cNvPr id="0" name=""/>
        <dsp:cNvSpPr/>
      </dsp:nvSpPr>
      <dsp:spPr>
        <a:xfrm>
          <a:off x="9302464" y="2267209"/>
          <a:ext cx="655145" cy="1250743"/>
        </a:xfrm>
        <a:prstGeom prst="chevron">
          <a:avLst>
            <a:gd name="adj" fmla="val 6231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9C0CD2-488F-4106-89E5-27C12892C935}">
      <dsp:nvSpPr>
        <dsp:cNvPr id="0" name=""/>
        <dsp:cNvSpPr/>
      </dsp:nvSpPr>
      <dsp:spPr>
        <a:xfrm>
          <a:off x="10029080" y="2163845"/>
          <a:ext cx="1518746" cy="1518746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New model will recognize classes that the pre-trained model could not identify</a:t>
          </a:r>
        </a:p>
      </dsp:txBody>
      <dsp:txXfrm>
        <a:off x="10251495" y="2386260"/>
        <a:ext cx="1073916" cy="10739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21F4E0-57BD-4CDC-A684-BE973CA307DC}">
      <dsp:nvSpPr>
        <dsp:cNvPr id="0" name=""/>
        <dsp:cNvSpPr/>
      </dsp:nvSpPr>
      <dsp:spPr>
        <a:xfrm rot="5400000">
          <a:off x="2208142" y="-709985"/>
          <a:ext cx="838436" cy="247281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Xception</a:t>
          </a:r>
        </a:p>
      </dsp:txBody>
      <dsp:txXfrm rot="-5400000">
        <a:off x="1390956" y="148130"/>
        <a:ext cx="2431881" cy="756578"/>
      </dsp:txXfrm>
    </dsp:sp>
    <dsp:sp modelId="{FD992ED8-55F7-4A92-8253-63A7C05311D5}">
      <dsp:nvSpPr>
        <dsp:cNvPr id="0" name=""/>
        <dsp:cNvSpPr/>
      </dsp:nvSpPr>
      <dsp:spPr>
        <a:xfrm>
          <a:off x="0" y="2397"/>
          <a:ext cx="1390955" cy="10480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79%</a:t>
          </a:r>
        </a:p>
      </dsp:txBody>
      <dsp:txXfrm>
        <a:off x="51161" y="53558"/>
        <a:ext cx="1288633" cy="945723"/>
      </dsp:txXfrm>
    </dsp:sp>
    <dsp:sp modelId="{20BB62CA-3F68-4FE8-B011-924950466324}">
      <dsp:nvSpPr>
        <dsp:cNvPr id="0" name=""/>
        <dsp:cNvSpPr/>
      </dsp:nvSpPr>
      <dsp:spPr>
        <a:xfrm rot="5400000">
          <a:off x="2208142" y="390462"/>
          <a:ext cx="838436" cy="2472810"/>
        </a:xfrm>
        <a:prstGeom prst="round2SameRect">
          <a:avLst/>
        </a:prstGeom>
        <a:solidFill>
          <a:schemeClr val="accent5">
            <a:tint val="40000"/>
            <a:alpha val="90000"/>
            <a:hueOff val="-1684941"/>
            <a:satOff val="-5708"/>
            <a:lumOff val="-732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InceptionResNetV2</a:t>
          </a:r>
        </a:p>
      </dsp:txBody>
      <dsp:txXfrm rot="-5400000">
        <a:off x="1390956" y="1248578"/>
        <a:ext cx="2431881" cy="756578"/>
      </dsp:txXfrm>
    </dsp:sp>
    <dsp:sp modelId="{B8B600B8-FE9A-43D4-BBC7-A899D2512A83}">
      <dsp:nvSpPr>
        <dsp:cNvPr id="0" name=""/>
        <dsp:cNvSpPr/>
      </dsp:nvSpPr>
      <dsp:spPr>
        <a:xfrm>
          <a:off x="0" y="1102844"/>
          <a:ext cx="1390955" cy="1048045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77%</a:t>
          </a:r>
        </a:p>
      </dsp:txBody>
      <dsp:txXfrm>
        <a:off x="51161" y="1154005"/>
        <a:ext cx="1288633" cy="945723"/>
      </dsp:txXfrm>
    </dsp:sp>
    <dsp:sp modelId="{6FED4FE1-4BB7-4414-A084-5A6BBB573662}">
      <dsp:nvSpPr>
        <dsp:cNvPr id="0" name=""/>
        <dsp:cNvSpPr/>
      </dsp:nvSpPr>
      <dsp:spPr>
        <a:xfrm rot="5400000">
          <a:off x="2208142" y="1490910"/>
          <a:ext cx="838436" cy="2472810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VGG16</a:t>
          </a:r>
        </a:p>
      </dsp:txBody>
      <dsp:txXfrm rot="-5400000">
        <a:off x="1390956" y="2349026"/>
        <a:ext cx="2431881" cy="756578"/>
      </dsp:txXfrm>
    </dsp:sp>
    <dsp:sp modelId="{4B1BDA0D-780F-459E-A7F8-02D4C10264CD}">
      <dsp:nvSpPr>
        <dsp:cNvPr id="0" name=""/>
        <dsp:cNvSpPr/>
      </dsp:nvSpPr>
      <dsp:spPr>
        <a:xfrm>
          <a:off x="0" y="2203292"/>
          <a:ext cx="1390955" cy="104804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71%</a:t>
          </a:r>
        </a:p>
      </dsp:txBody>
      <dsp:txXfrm>
        <a:off x="51161" y="2254453"/>
        <a:ext cx="1288633" cy="945723"/>
      </dsp:txXfrm>
    </dsp:sp>
    <dsp:sp modelId="{62601B3B-6ED6-4B56-857A-3FD28ACFA1C9}">
      <dsp:nvSpPr>
        <dsp:cNvPr id="0" name=""/>
        <dsp:cNvSpPr/>
      </dsp:nvSpPr>
      <dsp:spPr>
        <a:xfrm rot="5400000">
          <a:off x="2208142" y="2591358"/>
          <a:ext cx="838436" cy="2472810"/>
        </a:xfrm>
        <a:prstGeom prst="round2SameRect">
          <a:avLst/>
        </a:prstGeom>
        <a:solidFill>
          <a:schemeClr val="accent5">
            <a:tint val="40000"/>
            <a:alpha val="90000"/>
            <a:hueOff val="-5054821"/>
            <a:satOff val="-17124"/>
            <a:lumOff val="-2196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MobileNet</a:t>
          </a:r>
        </a:p>
      </dsp:txBody>
      <dsp:txXfrm rot="-5400000">
        <a:off x="1390956" y="3449474"/>
        <a:ext cx="2431881" cy="756578"/>
      </dsp:txXfrm>
    </dsp:sp>
    <dsp:sp modelId="{6BCEAA49-82D7-43BF-9ADD-2EC2FAEAA161}">
      <dsp:nvSpPr>
        <dsp:cNvPr id="0" name=""/>
        <dsp:cNvSpPr/>
      </dsp:nvSpPr>
      <dsp:spPr>
        <a:xfrm>
          <a:off x="0" y="3303740"/>
          <a:ext cx="1390955" cy="1048045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42%</a:t>
          </a:r>
        </a:p>
      </dsp:txBody>
      <dsp:txXfrm>
        <a:off x="51161" y="3354901"/>
        <a:ext cx="1288633" cy="945723"/>
      </dsp:txXfrm>
    </dsp:sp>
    <dsp:sp modelId="{60822E68-D63B-40B1-ADDD-C8356ACEA20D}">
      <dsp:nvSpPr>
        <dsp:cNvPr id="0" name=""/>
        <dsp:cNvSpPr/>
      </dsp:nvSpPr>
      <dsp:spPr>
        <a:xfrm rot="5400000">
          <a:off x="2208142" y="3691806"/>
          <a:ext cx="838436" cy="2472810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ResNet50</a:t>
          </a:r>
        </a:p>
      </dsp:txBody>
      <dsp:txXfrm rot="-5400000">
        <a:off x="1390956" y="4549922"/>
        <a:ext cx="2431881" cy="756578"/>
      </dsp:txXfrm>
    </dsp:sp>
    <dsp:sp modelId="{3E822DA8-4FCA-4237-92E3-0BE6A343A863}">
      <dsp:nvSpPr>
        <dsp:cNvPr id="0" name=""/>
        <dsp:cNvSpPr/>
      </dsp:nvSpPr>
      <dsp:spPr>
        <a:xfrm>
          <a:off x="0" y="4404188"/>
          <a:ext cx="1390955" cy="104804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24%</a:t>
          </a:r>
        </a:p>
      </dsp:txBody>
      <dsp:txXfrm>
        <a:off x="51161" y="4455349"/>
        <a:ext cx="1288633" cy="9457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351896-DA16-4EE6-8DE6-ECA20872C780}">
      <dsp:nvSpPr>
        <dsp:cNvPr id="0" name=""/>
        <dsp:cNvSpPr/>
      </dsp:nvSpPr>
      <dsp:spPr>
        <a:xfrm>
          <a:off x="2319363" y="965187"/>
          <a:ext cx="5027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2769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7414" y="1008240"/>
        <a:ext cx="26668" cy="5333"/>
      </dsp:txXfrm>
    </dsp:sp>
    <dsp:sp modelId="{F57AF5F7-3190-4CAC-9D9C-57698A1D2EEA}">
      <dsp:nvSpPr>
        <dsp:cNvPr id="0" name=""/>
        <dsp:cNvSpPr/>
      </dsp:nvSpPr>
      <dsp:spPr>
        <a:xfrm>
          <a:off x="2164" y="315207"/>
          <a:ext cx="2318998" cy="13913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Object Detection</a:t>
          </a:r>
        </a:p>
      </dsp:txBody>
      <dsp:txXfrm>
        <a:off x="2164" y="315207"/>
        <a:ext cx="2318998" cy="1391399"/>
      </dsp:txXfrm>
    </dsp:sp>
    <dsp:sp modelId="{29D9C800-C0F2-42CD-A55C-C6B671F5FB4F}">
      <dsp:nvSpPr>
        <dsp:cNvPr id="0" name=""/>
        <dsp:cNvSpPr/>
      </dsp:nvSpPr>
      <dsp:spPr>
        <a:xfrm>
          <a:off x="5171732" y="965187"/>
          <a:ext cx="5027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2769" y="45720"/>
              </a:lnTo>
            </a:path>
          </a:pathLst>
        </a:custGeom>
        <a:noFill/>
        <a:ln w="635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09783" y="1008240"/>
        <a:ext cx="26668" cy="5333"/>
      </dsp:txXfrm>
    </dsp:sp>
    <dsp:sp modelId="{0DA0A9F3-E1A4-470A-A0F6-B95906C3E835}">
      <dsp:nvSpPr>
        <dsp:cNvPr id="0" name=""/>
        <dsp:cNvSpPr/>
      </dsp:nvSpPr>
      <dsp:spPr>
        <a:xfrm>
          <a:off x="2854533" y="315207"/>
          <a:ext cx="2318998" cy="1391399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Load pre-trained model</a:t>
          </a:r>
        </a:p>
      </dsp:txBody>
      <dsp:txXfrm>
        <a:off x="2854533" y="315207"/>
        <a:ext cx="2318998" cy="1391399"/>
      </dsp:txXfrm>
    </dsp:sp>
    <dsp:sp modelId="{344C30D0-7CF0-4AFF-AFB9-2B9BB1A29D1E}">
      <dsp:nvSpPr>
        <dsp:cNvPr id="0" name=""/>
        <dsp:cNvSpPr/>
      </dsp:nvSpPr>
      <dsp:spPr>
        <a:xfrm>
          <a:off x="8024101" y="965187"/>
          <a:ext cx="5027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2769" y="45720"/>
              </a:lnTo>
            </a:path>
          </a:pathLst>
        </a:custGeom>
        <a:noFill/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62151" y="1008240"/>
        <a:ext cx="26668" cy="5333"/>
      </dsp:txXfrm>
    </dsp:sp>
    <dsp:sp modelId="{92E39041-07C9-4850-9D79-3D0021B8F8D7}">
      <dsp:nvSpPr>
        <dsp:cNvPr id="0" name=""/>
        <dsp:cNvSpPr/>
      </dsp:nvSpPr>
      <dsp:spPr>
        <a:xfrm>
          <a:off x="5706902" y="315207"/>
          <a:ext cx="2318998" cy="1391399"/>
        </a:xfrm>
        <a:prstGeom prst="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Feed images into model to make a prediction</a:t>
          </a:r>
        </a:p>
      </dsp:txBody>
      <dsp:txXfrm>
        <a:off x="5706902" y="315207"/>
        <a:ext cx="2318998" cy="1391399"/>
      </dsp:txXfrm>
    </dsp:sp>
    <dsp:sp modelId="{E40C0D84-A29B-40A2-8CC6-A6B284D84AC7}">
      <dsp:nvSpPr>
        <dsp:cNvPr id="0" name=""/>
        <dsp:cNvSpPr/>
      </dsp:nvSpPr>
      <dsp:spPr>
        <a:xfrm>
          <a:off x="1161664" y="1704807"/>
          <a:ext cx="8557106" cy="502769"/>
        </a:xfrm>
        <a:custGeom>
          <a:avLst/>
          <a:gdLst/>
          <a:ahLst/>
          <a:cxnLst/>
          <a:rect l="0" t="0" r="0" b="0"/>
          <a:pathLst>
            <a:path>
              <a:moveTo>
                <a:pt x="8557106" y="0"/>
              </a:moveTo>
              <a:lnTo>
                <a:pt x="8557106" y="268484"/>
              </a:lnTo>
              <a:lnTo>
                <a:pt x="0" y="268484"/>
              </a:lnTo>
              <a:lnTo>
                <a:pt x="0" y="502769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5874" y="1953525"/>
        <a:ext cx="428685" cy="5333"/>
      </dsp:txXfrm>
    </dsp:sp>
    <dsp:sp modelId="{ABE72A99-1043-485D-BF97-E01816912FE0}">
      <dsp:nvSpPr>
        <dsp:cNvPr id="0" name=""/>
        <dsp:cNvSpPr/>
      </dsp:nvSpPr>
      <dsp:spPr>
        <a:xfrm>
          <a:off x="8559271" y="315207"/>
          <a:ext cx="2318998" cy="1391399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Extract the predicted features</a:t>
          </a:r>
        </a:p>
      </dsp:txBody>
      <dsp:txXfrm>
        <a:off x="8559271" y="315207"/>
        <a:ext cx="2318998" cy="1391399"/>
      </dsp:txXfrm>
    </dsp:sp>
    <dsp:sp modelId="{385A092A-E5B8-483A-B113-C25265C6F576}">
      <dsp:nvSpPr>
        <dsp:cNvPr id="0" name=""/>
        <dsp:cNvSpPr/>
      </dsp:nvSpPr>
      <dsp:spPr>
        <a:xfrm>
          <a:off x="2319363" y="2889956"/>
          <a:ext cx="5027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2769" y="45720"/>
              </a:lnTo>
            </a:path>
          </a:pathLst>
        </a:custGeom>
        <a:noFill/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7414" y="2933009"/>
        <a:ext cx="26668" cy="5333"/>
      </dsp:txXfrm>
    </dsp:sp>
    <dsp:sp modelId="{C572FFE5-0EC3-4C5A-8990-F2FEB3CF43B6}">
      <dsp:nvSpPr>
        <dsp:cNvPr id="0" name=""/>
        <dsp:cNvSpPr/>
      </dsp:nvSpPr>
      <dsp:spPr>
        <a:xfrm>
          <a:off x="2164" y="2239976"/>
          <a:ext cx="2318998" cy="1391399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Object Recognition</a:t>
          </a:r>
        </a:p>
      </dsp:txBody>
      <dsp:txXfrm>
        <a:off x="2164" y="2239976"/>
        <a:ext cx="2318998" cy="1391399"/>
      </dsp:txXfrm>
    </dsp:sp>
    <dsp:sp modelId="{665A895A-5F59-4000-ADA0-AB908A226F62}">
      <dsp:nvSpPr>
        <dsp:cNvPr id="0" name=""/>
        <dsp:cNvSpPr/>
      </dsp:nvSpPr>
      <dsp:spPr>
        <a:xfrm>
          <a:off x="5171732" y="2889956"/>
          <a:ext cx="5027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2769" y="45720"/>
              </a:lnTo>
            </a:path>
          </a:pathLst>
        </a:custGeom>
        <a:noFill/>
        <a:ln w="635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09783" y="2933009"/>
        <a:ext cx="26668" cy="5333"/>
      </dsp:txXfrm>
    </dsp:sp>
    <dsp:sp modelId="{05824AA8-65AA-43B1-8394-7BE5569F6125}">
      <dsp:nvSpPr>
        <dsp:cNvPr id="0" name=""/>
        <dsp:cNvSpPr/>
      </dsp:nvSpPr>
      <dsp:spPr>
        <a:xfrm>
          <a:off x="2854533" y="2239976"/>
          <a:ext cx="2318998" cy="1391399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Feed features vector into a new model</a:t>
          </a:r>
        </a:p>
      </dsp:txBody>
      <dsp:txXfrm>
        <a:off x="2854533" y="2239976"/>
        <a:ext cx="2318998" cy="1391399"/>
      </dsp:txXfrm>
    </dsp:sp>
    <dsp:sp modelId="{A83E3BBD-E43C-4712-A9CD-B66F524BEAB0}">
      <dsp:nvSpPr>
        <dsp:cNvPr id="0" name=""/>
        <dsp:cNvSpPr/>
      </dsp:nvSpPr>
      <dsp:spPr>
        <a:xfrm>
          <a:off x="8024101" y="2889956"/>
          <a:ext cx="5027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2769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62151" y="2933009"/>
        <a:ext cx="26668" cy="5333"/>
      </dsp:txXfrm>
    </dsp:sp>
    <dsp:sp modelId="{58A2C86D-08D8-4564-86BF-118549A673F8}">
      <dsp:nvSpPr>
        <dsp:cNvPr id="0" name=""/>
        <dsp:cNvSpPr/>
      </dsp:nvSpPr>
      <dsp:spPr>
        <a:xfrm>
          <a:off x="5706902" y="2239976"/>
          <a:ext cx="2318998" cy="1391399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New model is trained on features vector, NOT original images</a:t>
          </a:r>
        </a:p>
      </dsp:txBody>
      <dsp:txXfrm>
        <a:off x="5706902" y="2239976"/>
        <a:ext cx="2318998" cy="1391399"/>
      </dsp:txXfrm>
    </dsp:sp>
    <dsp:sp modelId="{998E5A9E-5294-4761-8E5E-6E04B2343650}">
      <dsp:nvSpPr>
        <dsp:cNvPr id="0" name=""/>
        <dsp:cNvSpPr/>
      </dsp:nvSpPr>
      <dsp:spPr>
        <a:xfrm>
          <a:off x="8559271" y="2239976"/>
          <a:ext cx="2318998" cy="1391399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New model outputs class labels</a:t>
          </a:r>
        </a:p>
      </dsp:txBody>
      <dsp:txXfrm>
        <a:off x="8559271" y="2239976"/>
        <a:ext cx="2318998" cy="13913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EFAE7C-9FDF-411D-B8CE-8473C2ADB798}">
      <dsp:nvSpPr>
        <dsp:cNvPr id="0" name=""/>
        <dsp:cNvSpPr/>
      </dsp:nvSpPr>
      <dsp:spPr>
        <a:xfrm>
          <a:off x="68619" y="0"/>
          <a:ext cx="1877948" cy="2127849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Pre-Trained Model</a:t>
          </a:r>
        </a:p>
      </dsp:txBody>
      <dsp:txXfrm>
        <a:off x="68619" y="0"/>
        <a:ext cx="1877948" cy="638354"/>
      </dsp:txXfrm>
    </dsp:sp>
    <dsp:sp modelId="{E0CC59F5-8968-4E80-BD29-ADD8DDF35EBB}">
      <dsp:nvSpPr>
        <dsp:cNvPr id="0" name=""/>
        <dsp:cNvSpPr/>
      </dsp:nvSpPr>
      <dsp:spPr>
        <a:xfrm>
          <a:off x="262010" y="870468"/>
          <a:ext cx="1501487" cy="58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Inception-ResNetV2</a:t>
          </a:r>
        </a:p>
      </dsp:txBody>
      <dsp:txXfrm>
        <a:off x="279254" y="887712"/>
        <a:ext cx="1466999" cy="554253"/>
      </dsp:txXfrm>
    </dsp:sp>
    <dsp:sp modelId="{65992BC8-6A2D-4359-9023-57231EC17E32}">
      <dsp:nvSpPr>
        <dsp:cNvPr id="0" name=""/>
        <dsp:cNvSpPr/>
      </dsp:nvSpPr>
      <dsp:spPr>
        <a:xfrm>
          <a:off x="2020747" y="0"/>
          <a:ext cx="1877948" cy="296891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Classifier Models</a:t>
          </a:r>
        </a:p>
      </dsp:txBody>
      <dsp:txXfrm>
        <a:off x="2020747" y="0"/>
        <a:ext cx="1877948" cy="890673"/>
      </dsp:txXfrm>
    </dsp:sp>
    <dsp:sp modelId="{79D9B628-BDE3-4969-8D88-9EE9886581FC}">
      <dsp:nvSpPr>
        <dsp:cNvPr id="0" name=""/>
        <dsp:cNvSpPr/>
      </dsp:nvSpPr>
      <dsp:spPr>
        <a:xfrm>
          <a:off x="2208541" y="890927"/>
          <a:ext cx="1502358" cy="583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Logistic Regression</a:t>
          </a:r>
        </a:p>
      </dsp:txBody>
      <dsp:txXfrm>
        <a:off x="2225624" y="908010"/>
        <a:ext cx="1468192" cy="549106"/>
      </dsp:txXfrm>
    </dsp:sp>
    <dsp:sp modelId="{47E045A5-9547-4BBC-AFB0-EEAD704CDD90}">
      <dsp:nvSpPr>
        <dsp:cNvPr id="0" name=""/>
        <dsp:cNvSpPr/>
      </dsp:nvSpPr>
      <dsp:spPr>
        <a:xfrm>
          <a:off x="2208541" y="1563934"/>
          <a:ext cx="1502358" cy="583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Random Forest Classification</a:t>
          </a:r>
        </a:p>
      </dsp:txBody>
      <dsp:txXfrm>
        <a:off x="2225624" y="1581017"/>
        <a:ext cx="1468192" cy="549106"/>
      </dsp:txXfrm>
    </dsp:sp>
    <dsp:sp modelId="{9782EB2E-0E11-4F07-A11C-B3AAEB1E470B}">
      <dsp:nvSpPr>
        <dsp:cNvPr id="0" name=""/>
        <dsp:cNvSpPr/>
      </dsp:nvSpPr>
      <dsp:spPr>
        <a:xfrm>
          <a:off x="2208541" y="2236941"/>
          <a:ext cx="1502358" cy="583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Support Vector Machine</a:t>
          </a:r>
        </a:p>
      </dsp:txBody>
      <dsp:txXfrm>
        <a:off x="2225624" y="2254024"/>
        <a:ext cx="1468192" cy="54910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797F6-95F0-4EA0-A6DE-0CDEA742936F}">
      <dsp:nvSpPr>
        <dsp:cNvPr id="0" name=""/>
        <dsp:cNvSpPr/>
      </dsp:nvSpPr>
      <dsp:spPr>
        <a:xfrm rot="5400000">
          <a:off x="1819152" y="-438313"/>
          <a:ext cx="1066800" cy="2214167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Logistic Regression</a:t>
          </a:r>
        </a:p>
      </dsp:txBody>
      <dsp:txXfrm rot="-5400000">
        <a:off x="1245469" y="187447"/>
        <a:ext cx="2162090" cy="962646"/>
      </dsp:txXfrm>
    </dsp:sp>
    <dsp:sp modelId="{815F4DB4-2E26-447E-B06F-F331AB871BEF}">
      <dsp:nvSpPr>
        <dsp:cNvPr id="0" name=""/>
        <dsp:cNvSpPr/>
      </dsp:nvSpPr>
      <dsp:spPr>
        <a:xfrm>
          <a:off x="0" y="2020"/>
          <a:ext cx="1245468" cy="1333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96%</a:t>
          </a:r>
        </a:p>
      </dsp:txBody>
      <dsp:txXfrm>
        <a:off x="60799" y="62819"/>
        <a:ext cx="1123870" cy="1211902"/>
      </dsp:txXfrm>
    </dsp:sp>
    <dsp:sp modelId="{837258F6-B310-4688-94FE-9D395D16B7B4}">
      <dsp:nvSpPr>
        <dsp:cNvPr id="0" name=""/>
        <dsp:cNvSpPr/>
      </dsp:nvSpPr>
      <dsp:spPr>
        <a:xfrm rot="5400000">
          <a:off x="1819152" y="961861"/>
          <a:ext cx="1066800" cy="2214167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Support Vector Machine</a:t>
          </a:r>
        </a:p>
      </dsp:txBody>
      <dsp:txXfrm rot="-5400000">
        <a:off x="1245469" y="1587622"/>
        <a:ext cx="2162090" cy="962646"/>
      </dsp:txXfrm>
    </dsp:sp>
    <dsp:sp modelId="{000C5540-FFD5-4020-BCCC-544F116BDB0D}">
      <dsp:nvSpPr>
        <dsp:cNvPr id="0" name=""/>
        <dsp:cNvSpPr/>
      </dsp:nvSpPr>
      <dsp:spPr>
        <a:xfrm>
          <a:off x="0" y="1402195"/>
          <a:ext cx="1245468" cy="13335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94%</a:t>
          </a:r>
        </a:p>
      </dsp:txBody>
      <dsp:txXfrm>
        <a:off x="60799" y="1462994"/>
        <a:ext cx="1123870" cy="1211902"/>
      </dsp:txXfrm>
    </dsp:sp>
    <dsp:sp modelId="{FE7E42C3-36D8-41A2-9D90-F4F85BE065BD}">
      <dsp:nvSpPr>
        <dsp:cNvPr id="0" name=""/>
        <dsp:cNvSpPr/>
      </dsp:nvSpPr>
      <dsp:spPr>
        <a:xfrm rot="5400000">
          <a:off x="1819152" y="2362037"/>
          <a:ext cx="1066800" cy="2214167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Random Forest</a:t>
          </a:r>
        </a:p>
      </dsp:txBody>
      <dsp:txXfrm rot="-5400000">
        <a:off x="1245469" y="2987798"/>
        <a:ext cx="2162090" cy="962646"/>
      </dsp:txXfrm>
    </dsp:sp>
    <dsp:sp modelId="{7B6403FB-9854-490E-81F5-D4EC0791553D}">
      <dsp:nvSpPr>
        <dsp:cNvPr id="0" name=""/>
        <dsp:cNvSpPr/>
      </dsp:nvSpPr>
      <dsp:spPr>
        <a:xfrm>
          <a:off x="0" y="2802370"/>
          <a:ext cx="1245468" cy="13335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90%</a:t>
          </a:r>
        </a:p>
      </dsp:txBody>
      <dsp:txXfrm>
        <a:off x="60799" y="2863169"/>
        <a:ext cx="1123870" cy="12119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9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21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49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30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4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41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6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5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8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5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CE342-5BD0-4E1B-9D1C-C5A8C4E6C596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DDD3A-63A0-4B91-BF87-DC501BF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211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6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8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chart" Target="../charts/chart2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cis.fordham.edu/wisdm/dataset.php" TargetMode="Externa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cs231n.github.io/neural-networks-1/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74C210-8785-4F6A-8307-0F148A6E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126" y="5546212"/>
            <a:ext cx="9699693" cy="126458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1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“Machine learning techniques in sensor based human activity recognition and understanding human actions using still images”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15285-BE0D-4526-8D94-8E9677B2D1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8" b="19246"/>
          <a:stretch/>
        </p:blipFill>
        <p:spPr>
          <a:xfrm>
            <a:off x="0" y="0"/>
            <a:ext cx="12192000" cy="51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3B2CA-7B02-4C32-B9E4-6225FAF0754D}"/>
              </a:ext>
            </a:extLst>
          </p:cNvPr>
          <p:cNvSpPr txBox="1"/>
          <p:nvPr/>
        </p:nvSpPr>
        <p:spPr>
          <a:xfrm>
            <a:off x="8931348" y="5380672"/>
            <a:ext cx="27750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Saura Elghonimi</a:t>
            </a:r>
          </a:p>
          <a:p>
            <a:r>
              <a:rPr lang="en-US" dirty="0"/>
              <a:t>Eduardo R</a:t>
            </a:r>
          </a:p>
          <a:p>
            <a:r>
              <a:rPr lang="en-US" dirty="0"/>
              <a:t>Khushboo Agarwal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21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EFA7-8830-4CE3-A92D-0D4FAB255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LSTM MODEL WITH SLIDING WINDOW</a:t>
            </a:r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858E8751-7D9A-497D-8941-E4A7A2A1C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628" y="1506022"/>
            <a:ext cx="5324489" cy="4634151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645E69-0FF8-413C-A15F-C1AF800CF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98" y="1304003"/>
            <a:ext cx="4525006" cy="2686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F4E320-2AFB-456A-903C-7334B984267F}"/>
              </a:ext>
            </a:extLst>
          </p:cNvPr>
          <p:cNvSpPr txBox="1"/>
          <p:nvPr/>
        </p:nvSpPr>
        <p:spPr>
          <a:xfrm>
            <a:off x="5954233" y="6140173"/>
            <a:ext cx="241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ACCURACY 86.1%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8F6E9A-B91C-4081-9308-012163522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40" y="4081917"/>
            <a:ext cx="4358296" cy="236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041409C-4BF6-4C04-9221-96E6A3E94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LSTM MODEL WITHOUT SLIDING WINDOW</a:t>
            </a:r>
            <a:endParaRPr lang="en-US" dirty="0"/>
          </a:p>
        </p:txBody>
      </p:sp>
      <p:pic>
        <p:nvPicPr>
          <p:cNvPr id="4" name="Content Placeholder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2A039E-1F9D-4DDE-9058-EA7D37338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63" y="1486728"/>
            <a:ext cx="5362518" cy="466725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49080E-E026-4F40-B22F-59A98EE6A29D}"/>
              </a:ext>
            </a:extLst>
          </p:cNvPr>
          <p:cNvSpPr txBox="1"/>
          <p:nvPr/>
        </p:nvSpPr>
        <p:spPr>
          <a:xfrm>
            <a:off x="1669312" y="5326912"/>
            <a:ext cx="322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– 87.7%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8CA6E5-2B5A-45EB-AB8F-5B4CDCC44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5249"/>
            <a:ext cx="4629796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77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129DF4-F90B-43D0-B365-4309A22A4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" y="0"/>
            <a:ext cx="1196597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9E116C-ED9B-48FF-99CC-DF0AA4C0105A}"/>
              </a:ext>
            </a:extLst>
          </p:cNvPr>
          <p:cNvSpPr/>
          <p:nvPr/>
        </p:nvSpPr>
        <p:spPr>
          <a:xfrm>
            <a:off x="232151" y="565716"/>
            <a:ext cx="58638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Image Classification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67288B-891F-4512-B5A7-B5B905BA785D}"/>
              </a:ext>
            </a:extLst>
          </p:cNvPr>
          <p:cNvSpPr/>
          <p:nvPr/>
        </p:nvSpPr>
        <p:spPr>
          <a:xfrm>
            <a:off x="479673" y="1489046"/>
            <a:ext cx="44543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Based Human Activity Recognition</a:t>
            </a:r>
          </a:p>
        </p:txBody>
      </p:sp>
    </p:spTree>
    <p:extLst>
      <p:ext uri="{BB962C8B-B14F-4D97-AF65-F5344CB8AC3E}">
        <p14:creationId xmlns:p14="http://schemas.microsoft.com/office/powerpoint/2010/main" val="3185847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CBB26B-3BF1-4E9A-912D-70F11BA5A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25566" r="9837" b="26084"/>
          <a:stretch/>
        </p:blipFill>
        <p:spPr>
          <a:xfrm>
            <a:off x="131574" y="137858"/>
            <a:ext cx="7746944" cy="4845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B6379B-988A-41F5-B778-C698F9996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511" y="137858"/>
            <a:ext cx="3633134" cy="36331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BF3631-0966-416D-A69E-B022BDB4B873}"/>
              </a:ext>
            </a:extLst>
          </p:cNvPr>
          <p:cNvSpPr/>
          <p:nvPr/>
        </p:nvSpPr>
        <p:spPr>
          <a:xfrm>
            <a:off x="7169918" y="5072972"/>
            <a:ext cx="4362027" cy="12926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6400" b="1" dirty="0">
                <a:ln/>
                <a:solidFill>
                  <a:schemeClr val="accent3"/>
                </a:solidFill>
              </a:rPr>
              <a:t>Stanford 40</a:t>
            </a:r>
          </a:p>
          <a:p>
            <a:pPr algn="r"/>
            <a:r>
              <a:rPr lang="en-US" sz="1200" b="1" dirty="0">
                <a:ln/>
                <a:solidFill>
                  <a:schemeClr val="accent3"/>
                </a:solidFill>
              </a:rPr>
              <a:t>A dataset for understanding human actions in still images</a:t>
            </a:r>
          </a:p>
        </p:txBody>
      </p:sp>
    </p:spTree>
    <p:extLst>
      <p:ext uri="{BB962C8B-B14F-4D97-AF65-F5344CB8AC3E}">
        <p14:creationId xmlns:p14="http://schemas.microsoft.com/office/powerpoint/2010/main" val="944769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59EE411-DDD5-4898-BB4F-AD83D22776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7721267"/>
              </p:ext>
            </p:extLst>
          </p:nvPr>
        </p:nvGraphicFramePr>
        <p:xfrm>
          <a:off x="1526796" y="485668"/>
          <a:ext cx="9530826" cy="5886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06DE8A2-914E-494E-8CF8-5257B5A201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576775"/>
              </p:ext>
            </p:extLst>
          </p:nvPr>
        </p:nvGraphicFramePr>
        <p:xfrm>
          <a:off x="7969541" y="237710"/>
          <a:ext cx="3284514" cy="5886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45099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E4AA77F-9860-4AB5-8E43-BCC2F4926473}"/>
              </a:ext>
            </a:extLst>
          </p:cNvPr>
          <p:cNvGraphicFramePr/>
          <p:nvPr/>
        </p:nvGraphicFramePr>
        <p:xfrm>
          <a:off x="-84249" y="129446"/>
          <a:ext cx="7693890" cy="4000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A895534-169F-4FD5-8D01-4273E35730D8}"/>
              </a:ext>
            </a:extLst>
          </p:cNvPr>
          <p:cNvSpPr/>
          <p:nvPr/>
        </p:nvSpPr>
        <p:spPr>
          <a:xfrm>
            <a:off x="-559923" y="1714004"/>
            <a:ext cx="415286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75E160-E6C7-40A9-B1C2-CA9C5BAE87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8"/>
          <a:stretch/>
        </p:blipFill>
        <p:spPr>
          <a:xfrm>
            <a:off x="6858268" y="3429000"/>
            <a:ext cx="4881150" cy="292840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8FE62D-2326-46F2-9D0E-283AA89F6951}"/>
              </a:ext>
            </a:extLst>
          </p:cNvPr>
          <p:cNvSpPr/>
          <p:nvPr/>
        </p:nvSpPr>
        <p:spPr>
          <a:xfrm>
            <a:off x="6847126" y="486562"/>
            <a:ext cx="512890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Convolutional </a:t>
            </a: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Neural Networks</a:t>
            </a: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(CNN)</a:t>
            </a:r>
          </a:p>
        </p:txBody>
      </p:sp>
    </p:spTree>
    <p:extLst>
      <p:ext uri="{BB962C8B-B14F-4D97-AF65-F5344CB8AC3E}">
        <p14:creationId xmlns:p14="http://schemas.microsoft.com/office/powerpoint/2010/main" val="3694913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CBE2C4-8F6B-4139-9234-1E252A45F553}"/>
              </a:ext>
            </a:extLst>
          </p:cNvPr>
          <p:cNvSpPr/>
          <p:nvPr/>
        </p:nvSpPr>
        <p:spPr>
          <a:xfrm>
            <a:off x="234647" y="249302"/>
            <a:ext cx="50283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Transfer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DDDA87-62F4-4FF4-A089-AF6760B91E5F}"/>
              </a:ext>
            </a:extLst>
          </p:cNvPr>
          <p:cNvSpPr/>
          <p:nvPr/>
        </p:nvSpPr>
        <p:spPr>
          <a:xfrm>
            <a:off x="325027" y="1172632"/>
            <a:ext cx="1056539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machine learning strategy where a pre-trained model is used as the starting point for a new model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C22718E-48F2-416D-8FBE-28ADCBEB8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7870813"/>
              </p:ext>
            </p:extLst>
          </p:nvPr>
        </p:nvGraphicFramePr>
        <p:xfrm>
          <a:off x="410486" y="2095962"/>
          <a:ext cx="3366756" cy="3157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FF0CD50-93E4-4C15-B0AC-E2F5CFCE2B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3"/>
          <a:stretch/>
        </p:blipFill>
        <p:spPr>
          <a:xfrm>
            <a:off x="4640364" y="2666987"/>
            <a:ext cx="7414901" cy="3550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93045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7DD44C-E0D4-4966-A6A3-99480FF008C0}"/>
              </a:ext>
            </a:extLst>
          </p:cNvPr>
          <p:cNvSpPr/>
          <p:nvPr/>
        </p:nvSpPr>
        <p:spPr>
          <a:xfrm>
            <a:off x="402427" y="853309"/>
            <a:ext cx="50283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Transfer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25C713-C275-4C14-B2AD-2004AE6DE3D0}"/>
              </a:ext>
            </a:extLst>
          </p:cNvPr>
          <p:cNvSpPr/>
          <p:nvPr/>
        </p:nvSpPr>
        <p:spPr>
          <a:xfrm>
            <a:off x="1485768" y="1776639"/>
            <a:ext cx="286161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Fine Tuning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005BB51-796F-47A3-AC8E-69BEADA1D97D}"/>
              </a:ext>
            </a:extLst>
          </p:cNvPr>
          <p:cNvGraphicFramePr/>
          <p:nvPr/>
        </p:nvGraphicFramePr>
        <p:xfrm>
          <a:off x="274040" y="2226115"/>
          <a:ext cx="11643919" cy="5710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99970E7-60CB-4DF8-B372-C3BDCAF182E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5" b="14331"/>
          <a:stretch/>
        </p:blipFill>
        <p:spPr>
          <a:xfrm>
            <a:off x="5714692" y="987533"/>
            <a:ext cx="5790693" cy="26365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2079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E4D4A9-7469-4260-963E-A1D41A1DAA9E}"/>
              </a:ext>
            </a:extLst>
          </p:cNvPr>
          <p:cNvSpPr/>
          <p:nvPr/>
        </p:nvSpPr>
        <p:spPr>
          <a:xfrm>
            <a:off x="5682315" y="197141"/>
            <a:ext cx="58104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Fine Tuning Results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8E0CE27-2C95-4C2F-B463-DE4B1009AF8F}"/>
              </a:ext>
            </a:extLst>
          </p:cNvPr>
          <p:cNvGraphicFramePr/>
          <p:nvPr/>
        </p:nvGraphicFramePr>
        <p:xfrm>
          <a:off x="7701094" y="1206228"/>
          <a:ext cx="3863766" cy="5454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3F6F8AD-6AC1-4CA1-BBFC-647CE3246415}"/>
              </a:ext>
            </a:extLst>
          </p:cNvPr>
          <p:cNvGraphicFramePr/>
          <p:nvPr/>
        </p:nvGraphicFramePr>
        <p:xfrm>
          <a:off x="467750" y="1361931"/>
          <a:ext cx="7061665" cy="5143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91271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7DD44C-E0D4-4966-A6A3-99480FF008C0}"/>
              </a:ext>
            </a:extLst>
          </p:cNvPr>
          <p:cNvSpPr/>
          <p:nvPr/>
        </p:nvSpPr>
        <p:spPr>
          <a:xfrm>
            <a:off x="299877" y="288288"/>
            <a:ext cx="50283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Transfer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25C713-C275-4C14-B2AD-2004AE6DE3D0}"/>
              </a:ext>
            </a:extLst>
          </p:cNvPr>
          <p:cNvSpPr/>
          <p:nvPr/>
        </p:nvSpPr>
        <p:spPr>
          <a:xfrm>
            <a:off x="578575" y="1211618"/>
            <a:ext cx="44709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Feature Extraction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EEB9242-5536-4A8D-A247-76A73A51B31B}"/>
              </a:ext>
            </a:extLst>
          </p:cNvPr>
          <p:cNvGraphicFramePr/>
          <p:nvPr/>
        </p:nvGraphicFramePr>
        <p:xfrm>
          <a:off x="166256" y="3042709"/>
          <a:ext cx="10880435" cy="394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9E0C9157-5DFB-44A8-83C5-78857B745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4904847"/>
              </p:ext>
            </p:extLst>
          </p:nvPr>
        </p:nvGraphicFramePr>
        <p:xfrm>
          <a:off x="7991475" y="212436"/>
          <a:ext cx="3900648" cy="2968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4081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5B032-E74D-48EF-B32C-BC1660806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46" y="182673"/>
            <a:ext cx="10515600" cy="96564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Data sources – WISDM Dataset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DFD9C0-F0C2-499E-B1CB-A8EA83E64702}"/>
              </a:ext>
            </a:extLst>
          </p:cNvPr>
          <p:cNvSpPr/>
          <p:nvPr/>
        </p:nvSpPr>
        <p:spPr>
          <a:xfrm>
            <a:off x="262270" y="170917"/>
            <a:ext cx="2746744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http://www.cis.fordham.edu/wisdm/dataset.php</a:t>
            </a:r>
            <a:endParaRPr lang="en-US" dirty="0"/>
          </a:p>
          <a:p>
            <a:endParaRPr lang="en-US" dirty="0"/>
          </a:p>
          <a:p>
            <a:r>
              <a:rPr lang="en-US" sz="1400" dirty="0"/>
              <a:t>Raw time series data </a:t>
            </a:r>
          </a:p>
          <a:p>
            <a:r>
              <a:rPr lang="en-US" sz="1400" dirty="0"/>
              <a:t>Number of examples </a:t>
            </a:r>
          </a:p>
          <a:p>
            <a:r>
              <a:rPr lang="en-US" sz="1400" dirty="0"/>
              <a:t>1,098,207</a:t>
            </a:r>
          </a:p>
          <a:p>
            <a:r>
              <a:rPr lang="en-US" sz="1400" dirty="0"/>
              <a:t>Number of attributes – 6</a:t>
            </a:r>
          </a:p>
          <a:p>
            <a:r>
              <a:rPr lang="en-US" sz="1400" dirty="0"/>
              <a:t>Class Distribution</a:t>
            </a:r>
          </a:p>
          <a:p>
            <a:r>
              <a:rPr lang="en-US" sz="1400" dirty="0"/>
              <a:t>Walking: 424,400 (38.6%)</a:t>
            </a:r>
          </a:p>
          <a:p>
            <a:r>
              <a:rPr lang="en-US" sz="1400" dirty="0"/>
              <a:t>Jogging: 342,177 (31.2%)</a:t>
            </a:r>
          </a:p>
          <a:p>
            <a:r>
              <a:rPr lang="en-US" sz="1400" dirty="0"/>
              <a:t>Upstairs: 122,869 (11.2%)</a:t>
            </a:r>
          </a:p>
          <a:p>
            <a:r>
              <a:rPr lang="en-US" sz="1400" dirty="0"/>
              <a:t>Downstairs: 100,427 (9.1%)</a:t>
            </a:r>
          </a:p>
          <a:p>
            <a:r>
              <a:rPr lang="en-US" sz="1400" dirty="0"/>
              <a:t>Sitting: 59,939 (5.5%)</a:t>
            </a:r>
          </a:p>
          <a:p>
            <a:r>
              <a:rPr lang="en-US" sz="1400" dirty="0"/>
              <a:t>Standing: 48,395 (4.4%)</a:t>
            </a:r>
          </a:p>
          <a:p>
            <a:r>
              <a:rPr lang="en-US" sz="1400" dirty="0"/>
              <a:t>Contains all x,y,z  acceleration values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CFB8F-0DD2-4C8E-9761-CBE84D0F1A71}"/>
              </a:ext>
            </a:extLst>
          </p:cNvPr>
          <p:cNvSpPr txBox="1"/>
          <p:nvPr/>
        </p:nvSpPr>
        <p:spPr>
          <a:xfrm>
            <a:off x="7485321" y="154008"/>
            <a:ext cx="3721395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Transformed</a:t>
            </a:r>
          </a:p>
          <a:p>
            <a:r>
              <a:rPr lang="en-US" sz="1400" dirty="0"/>
              <a:t> Number of transformed examples: 5,424</a:t>
            </a:r>
          </a:p>
          <a:p>
            <a:r>
              <a:rPr lang="en-US" sz="1400" dirty="0"/>
              <a:t>Number of transformed attributes: 46(tuple)</a:t>
            </a:r>
          </a:p>
          <a:p>
            <a:r>
              <a:rPr lang="en-US" sz="1400" dirty="0"/>
              <a:t>Missing attribute values: None</a:t>
            </a:r>
          </a:p>
          <a:p>
            <a:r>
              <a:rPr lang="en-US" sz="1400" dirty="0"/>
              <a:t>Class Distribution</a:t>
            </a:r>
          </a:p>
          <a:p>
            <a:pPr lvl="1"/>
            <a:r>
              <a:rPr lang="en-US" sz="1400" dirty="0"/>
              <a:t>Walking: 2,082 (38.4%)</a:t>
            </a:r>
          </a:p>
          <a:p>
            <a:pPr lvl="1"/>
            <a:r>
              <a:rPr lang="en-US" sz="1400" dirty="0"/>
              <a:t>Jogging: 1,626 (30.0%)</a:t>
            </a:r>
          </a:p>
          <a:p>
            <a:pPr lvl="1"/>
            <a:r>
              <a:rPr lang="en-US" sz="1400" dirty="0"/>
              <a:t>Upstairs: 633 (11.7%)</a:t>
            </a:r>
          </a:p>
          <a:p>
            <a:pPr lvl="1"/>
            <a:r>
              <a:rPr lang="en-US" sz="1400" dirty="0"/>
              <a:t>Downstairs: 529 (9.8%)</a:t>
            </a:r>
          </a:p>
          <a:p>
            <a:pPr lvl="1"/>
            <a:r>
              <a:rPr lang="en-US" sz="1400" dirty="0"/>
              <a:t>Sitting: 307 (5.7%)</a:t>
            </a:r>
          </a:p>
          <a:p>
            <a:pPr lvl="1"/>
            <a:r>
              <a:rPr lang="en-US" sz="1400" dirty="0"/>
              <a:t>Standing: 247 (4.6%)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Calculations – </a:t>
            </a:r>
          </a:p>
          <a:p>
            <a:pPr lvl="1"/>
            <a:r>
              <a:rPr lang="en-US" sz="1400" dirty="0"/>
              <a:t>Statistical measures taking 10 second window(20 record every second)</a:t>
            </a:r>
          </a:p>
          <a:p>
            <a:pPr lvl="1"/>
            <a:r>
              <a:rPr lang="en-US" sz="1400" dirty="0"/>
              <a:t>Total 200 records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918B57-95C4-42FB-88CD-D1AAB206F8C3}"/>
              </a:ext>
            </a:extLst>
          </p:cNvPr>
          <p:cNvSpPr txBox="1"/>
          <p:nvPr/>
        </p:nvSpPr>
        <p:spPr>
          <a:xfrm>
            <a:off x="278991" y="4486391"/>
            <a:ext cx="3161414" cy="20284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F9BA78B5-EBE3-4D37-885F-1D7CD6C5B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1" y="4402788"/>
            <a:ext cx="3318581" cy="2028466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5B204BC-7F5E-467C-A38C-6B9639B21B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8005247"/>
              </p:ext>
            </p:extLst>
          </p:nvPr>
        </p:nvGraphicFramePr>
        <p:xfrm>
          <a:off x="6896763" y="3801550"/>
          <a:ext cx="4898509" cy="2341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812B3AF-D835-476F-92DD-C8184EBB65ED}"/>
              </a:ext>
            </a:extLst>
          </p:cNvPr>
          <p:cNvSpPr txBox="1"/>
          <p:nvPr/>
        </p:nvSpPr>
        <p:spPr>
          <a:xfrm>
            <a:off x="7384310" y="6159393"/>
            <a:ext cx="3923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Fraction of acceleration that fell within the bin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8C01DC-E5D6-48A5-9A28-70BBB0FF11F9}"/>
              </a:ext>
            </a:extLst>
          </p:cNvPr>
          <p:cNvSpPr/>
          <p:nvPr/>
        </p:nvSpPr>
        <p:spPr>
          <a:xfrm>
            <a:off x="3597572" y="1828562"/>
            <a:ext cx="372139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XAVG, YAVG, ZAVG</a:t>
            </a:r>
          </a:p>
          <a:p>
            <a:r>
              <a:rPr lang="en-US" sz="1400" dirty="0"/>
              <a:t>.XPEAK, YPEAK, ZPEAK </a:t>
            </a:r>
          </a:p>
          <a:p>
            <a:r>
              <a:rPr lang="en-US" sz="1400" dirty="0"/>
              <a:t>XABSOLDEV, YABSOLDEV, ZABSOLDEV</a:t>
            </a:r>
          </a:p>
          <a:p>
            <a:r>
              <a:rPr lang="en-US" sz="1400" dirty="0"/>
              <a:t>XSTANDDEV, YSTANDDEV, ZSTANDDEV</a:t>
            </a:r>
          </a:p>
          <a:p>
            <a:r>
              <a:rPr lang="en-US" sz="1400" dirty="0"/>
              <a:t>RESULTANT is the average of the square roots of the sum of the values of each axis squared √(xi^2 + yi^2 + zi^2).</a:t>
            </a:r>
          </a:p>
          <a:p>
            <a:endParaRPr lang="en-US" sz="1400" dirty="0"/>
          </a:p>
          <a:p>
            <a:r>
              <a:rPr lang="en-US" sz="1400" dirty="0"/>
              <a:t>X0,X1X2…….Z8,Z9</a:t>
            </a:r>
          </a:p>
          <a:p>
            <a:endParaRPr lang="en-US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AEDE9A-8EFB-46D4-B281-ED76DA0D39D1}"/>
              </a:ext>
            </a:extLst>
          </p:cNvPr>
          <p:cNvCxnSpPr>
            <a:cxnSpLocks/>
          </p:cNvCxnSpPr>
          <p:nvPr/>
        </p:nvCxnSpPr>
        <p:spPr>
          <a:xfrm flipH="1">
            <a:off x="5677786" y="1403498"/>
            <a:ext cx="2211573" cy="77957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56D59D-A141-4C64-8695-56F66E9B67C0}"/>
              </a:ext>
            </a:extLst>
          </p:cNvPr>
          <p:cNvCxnSpPr/>
          <p:nvPr/>
        </p:nvCxnSpPr>
        <p:spPr>
          <a:xfrm>
            <a:off x="4359349" y="3801550"/>
            <a:ext cx="2537414" cy="1397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458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E4D4A9-7469-4260-963E-A1D41A1DAA9E}"/>
              </a:ext>
            </a:extLst>
          </p:cNvPr>
          <p:cNvSpPr/>
          <p:nvPr/>
        </p:nvSpPr>
        <p:spPr>
          <a:xfrm>
            <a:off x="4294351" y="197141"/>
            <a:ext cx="76627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Feature Extraction Results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B0C4FB1-BDAC-43A1-BE6C-887B4E78CB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9976803"/>
              </p:ext>
            </p:extLst>
          </p:nvPr>
        </p:nvGraphicFramePr>
        <p:xfrm>
          <a:off x="618836" y="1490629"/>
          <a:ext cx="7220557" cy="4978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E43A295-626B-4E20-A848-ADF2A91F5D05}"/>
              </a:ext>
            </a:extLst>
          </p:cNvPr>
          <p:cNvGraphicFramePr/>
          <p:nvPr/>
        </p:nvGraphicFramePr>
        <p:xfrm>
          <a:off x="7839393" y="1360054"/>
          <a:ext cx="3459636" cy="4137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3938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660A6E4A-DF95-4FA8-A7A7-1CCE71BB4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491C021-96E5-40D6-B2C9-3FA6E2DA3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74" y="302263"/>
            <a:ext cx="10515600" cy="1325563"/>
          </a:xfrm>
        </p:spPr>
        <p:txBody>
          <a:bodyPr/>
          <a:lstStyle/>
          <a:p>
            <a:r>
              <a:rPr lang="en-US" dirty="0"/>
              <a:t>CITATIONS/REFERENCES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35D04-D936-4D8C-9E5F-41860C6F00D0}"/>
              </a:ext>
            </a:extLst>
          </p:cNvPr>
          <p:cNvSpPr txBox="1"/>
          <p:nvPr/>
        </p:nvSpPr>
        <p:spPr>
          <a:xfrm>
            <a:off x="731875" y="1815320"/>
            <a:ext cx="69778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1.Activity Recognition using cellphone Accelerometers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/>
              <a:t>Jennifer R. Kwapisz, Gary M. Weiss, Samuel A. Moore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2. Human Activity Recognition(HAR) Tutorial with Keras and Core ML(Part 1)</a:t>
            </a:r>
            <a:br>
              <a:rPr lang="en-US" dirty="0"/>
            </a:br>
            <a:r>
              <a:rPr lang="en-US" dirty="0"/>
              <a:t>Nils Ackermann –Towards Data Science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3.The impact of Personalization of smartphone – Based Activity Recognition</a:t>
            </a:r>
            <a:br>
              <a:rPr lang="en-US" dirty="0"/>
            </a:br>
            <a:r>
              <a:rPr lang="en-US" dirty="0"/>
              <a:t>Gary M. Weiss and Jeffrey W. Lockhart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4.Human Activity Recognition using LSTMs on Android – TensorFlow for Hackers</a:t>
            </a:r>
            <a:br>
              <a:rPr lang="en-US" dirty="0"/>
            </a:br>
            <a:r>
              <a:rPr lang="en-US" dirty="0"/>
              <a:t>(Part 6)</a:t>
            </a:r>
            <a:br>
              <a:rPr lang="en-US" dirty="0"/>
            </a:br>
            <a:r>
              <a:rPr lang="en-US" dirty="0"/>
              <a:t>Venelin Valkov –Medium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71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2BDF508-D67E-44B3-A646-C960506FEC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skiing, table, group, man&#10;&#10;Description automatically generated">
            <a:extLst>
              <a:ext uri="{FF2B5EF4-FFF2-40B4-BE49-F238E27FC236}">
                <a16:creationId xmlns:a16="http://schemas.microsoft.com/office/drawing/2014/main" id="{D2F2CF7E-77A0-4358-AFB4-A9F19BB339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" b="-2"/>
          <a:stretch/>
        </p:blipFill>
        <p:spPr>
          <a:xfrm>
            <a:off x="648808" y="742951"/>
            <a:ext cx="3763704" cy="5372098"/>
          </a:xfrm>
          <a:prstGeom prst="rect">
            <a:avLst/>
          </a:prstGeom>
        </p:spPr>
      </p:pic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7A60D288-E423-4128-9A1B-5C4DB0264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872" y="113029"/>
            <a:ext cx="6218244" cy="1829835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3DE4D8-8684-4FE6-9FA5-2F6C4C273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108" y="4444409"/>
            <a:ext cx="6218245" cy="2300562"/>
          </a:xfrm>
          <a:prstGeom prst="rect">
            <a:avLst/>
          </a:prstGeom>
        </p:spPr>
      </p:pic>
      <p:pic>
        <p:nvPicPr>
          <p:cNvPr id="8" name="Picture 7" descr="A close up of a tool&#10;&#10;Description automatically generated">
            <a:extLst>
              <a:ext uri="{FF2B5EF4-FFF2-40B4-BE49-F238E27FC236}">
                <a16:creationId xmlns:a16="http://schemas.microsoft.com/office/drawing/2014/main" id="{472C21AD-DA73-4687-AEC9-9B0F73B19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57" y="2035978"/>
            <a:ext cx="6113546" cy="22222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75D212-CF57-437B-A7AF-D1506FBB0F5B}"/>
              </a:ext>
            </a:extLst>
          </p:cNvPr>
          <p:cNvSpPr txBox="1"/>
          <p:nvPr/>
        </p:nvSpPr>
        <p:spPr>
          <a:xfrm>
            <a:off x="903767" y="311449"/>
            <a:ext cx="305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ACCELEROMETER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B9650F-6DE5-455D-9736-29931CA3B6E2}"/>
              </a:ext>
            </a:extLst>
          </p:cNvPr>
          <p:cNvSpPr txBox="1"/>
          <p:nvPr/>
        </p:nvSpPr>
        <p:spPr>
          <a:xfrm>
            <a:off x="1158948" y="6177219"/>
            <a:ext cx="254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-MathWorks</a:t>
            </a:r>
          </a:p>
        </p:txBody>
      </p:sp>
    </p:spTree>
    <p:extLst>
      <p:ext uri="{BB962C8B-B14F-4D97-AF65-F5344CB8AC3E}">
        <p14:creationId xmlns:p14="http://schemas.microsoft.com/office/powerpoint/2010/main" val="1208508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ower, engine&#10;&#10;Description automatically generated">
            <a:extLst>
              <a:ext uri="{FF2B5EF4-FFF2-40B4-BE49-F238E27FC236}">
                <a16:creationId xmlns:a16="http://schemas.microsoft.com/office/drawing/2014/main" id="{EB1CECDD-59D8-4737-89C0-288D27247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6"/>
          <a:stretch/>
        </p:blipFill>
        <p:spPr>
          <a:xfrm>
            <a:off x="-4818" y="0"/>
            <a:ext cx="8102216" cy="6854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9FAD85-FE5D-4DBD-AC9C-A179862D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74B93-606E-4008-B574-2737F7D0B87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6896" y="545342"/>
            <a:ext cx="7364118" cy="1510472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indent="0">
              <a:buNone/>
            </a:pPr>
            <a:r>
              <a:rPr lang="en-US" sz="3800" b="1" kern="1200" dirty="0">
                <a:latin typeface="+mn-lt"/>
                <a:ea typeface="+mn-ea"/>
                <a:cs typeface="+mn-cs"/>
              </a:rPr>
              <a:t>Techniques</a:t>
            </a:r>
          </a:p>
          <a:p>
            <a:r>
              <a:rPr lang="en-US" sz="3800" b="1" kern="1200" dirty="0">
                <a:latin typeface="+mn-lt"/>
                <a:ea typeface="+mn-ea"/>
                <a:cs typeface="+mn-cs"/>
              </a:rPr>
              <a:t>Deep Neural Network</a:t>
            </a:r>
          </a:p>
          <a:p>
            <a:r>
              <a:rPr lang="en-US" sz="3800" b="1" dirty="0"/>
              <a:t>LSTM- Long short-term memory/Recurrent Neural Network</a:t>
            </a:r>
          </a:p>
          <a:p>
            <a:pPr marL="0" indent="0">
              <a:buNone/>
            </a:pPr>
            <a:endParaRPr lang="en-US" sz="15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AA659C61-D4C4-45E4-B5C1-33E6EF1D0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9965"/>
          <a:stretch/>
        </p:blipFill>
        <p:spPr>
          <a:xfrm>
            <a:off x="8265838" y="3134105"/>
            <a:ext cx="3653176" cy="23574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0515A3-75B8-4D36-89CA-2519D474E69D}"/>
              </a:ext>
            </a:extLst>
          </p:cNvPr>
          <p:cNvSpPr txBox="1"/>
          <p:nvPr/>
        </p:nvSpPr>
        <p:spPr>
          <a:xfrm>
            <a:off x="8258921" y="5605481"/>
            <a:ext cx="3653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LSTM </a:t>
            </a:r>
          </a:p>
          <a:p>
            <a:r>
              <a:rPr lang="en-US" sz="1100" dirty="0">
                <a:solidFill>
                  <a:srgbClr val="FF0000"/>
                </a:solidFill>
              </a:rPr>
              <a:t>Image source- Towards Data Science, Implementation of RNN,LSTM and GRU</a:t>
            </a:r>
            <a:br>
              <a:rPr lang="en-US" sz="1100" dirty="0">
                <a:solidFill>
                  <a:srgbClr val="FF0000"/>
                </a:solidFill>
              </a:rPr>
            </a:br>
            <a:r>
              <a:rPr lang="en-US" sz="1100" dirty="0">
                <a:solidFill>
                  <a:srgbClr val="FF0000"/>
                </a:solidFill>
              </a:rPr>
              <a:t>Chandra Churh Chatterjee</a:t>
            </a:r>
          </a:p>
        </p:txBody>
      </p:sp>
      <p:pic>
        <p:nvPicPr>
          <p:cNvPr id="21" name="Picture 20" descr="A picture containing window, drawing&#10;&#10;Description automatically generated">
            <a:extLst>
              <a:ext uri="{FF2B5EF4-FFF2-40B4-BE49-F238E27FC236}">
                <a16:creationId xmlns:a16="http://schemas.microsoft.com/office/drawing/2014/main" id="{1BC2881E-BDB7-4847-B7D3-324FE9052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871" y="111909"/>
            <a:ext cx="3489277" cy="220297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9008B77-965D-431E-BF12-6CF8A1A627C9}"/>
              </a:ext>
            </a:extLst>
          </p:cNvPr>
          <p:cNvSpPr txBox="1"/>
          <p:nvPr/>
        </p:nvSpPr>
        <p:spPr>
          <a:xfrm>
            <a:off x="8265838" y="2426787"/>
            <a:ext cx="33239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Deep Neural Network (DNN)</a:t>
            </a:r>
          </a:p>
          <a:p>
            <a:r>
              <a:rPr lang="en-US" sz="1000" b="1" dirty="0">
                <a:solidFill>
                  <a:srgbClr val="FF0000"/>
                </a:solidFill>
              </a:rPr>
              <a:t>Image source-</a:t>
            </a:r>
            <a:r>
              <a:rPr lang="en-US" sz="1000" b="1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http://cs231n.github.io/neural-networks-1/</a:t>
            </a:r>
            <a:endParaRPr lang="en-US" sz="1000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98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ooking, metal, standing, covered&#10;&#10;Description automatically generated">
            <a:extLst>
              <a:ext uri="{FF2B5EF4-FFF2-40B4-BE49-F238E27FC236}">
                <a16:creationId xmlns:a16="http://schemas.microsoft.com/office/drawing/2014/main" id="{BE1B1E10-64EE-404D-8ADE-D6D719C48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1" b="59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52397-2FBF-4804-BE45-1B3AB2B68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390015"/>
            <a:ext cx="11210925" cy="666678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DEEP NEURAL NETWORK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HYPERPARAMETERS RELATED TO NETWORK STRUCTURE </a:t>
            </a:r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69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5D4D01-4E04-4F73-B739-82A2E3E04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0" r="3273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13A74-1C91-411A-8F7E-9557AA58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DEEP NEURAL NETWORK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D13A4D5B-C9CD-43BE-9A38-341564BFDAD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5005" y="4051009"/>
            <a:ext cx="4593021" cy="2391517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Applied Deep Neural network on the reformatted data(raw data gives poor results)</a:t>
            </a:r>
          </a:p>
          <a:p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Dropouts used to avoid overfitting</a:t>
            </a:r>
          </a:p>
          <a:p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 class weights for better accuracy of each class</a:t>
            </a:r>
          </a:p>
          <a:p>
            <a:r>
              <a:rPr lang="en-US" sz="1800" dirty="0"/>
              <a:t>Activation  function – SoftMax</a:t>
            </a:r>
          </a:p>
          <a:p>
            <a:r>
              <a:rPr lang="en-US" sz="1800" dirty="0"/>
              <a:t>Experiment on two models using different number of hidden layers</a:t>
            </a:r>
          </a:p>
          <a:p>
            <a:r>
              <a:rPr lang="en-US" sz="1800" dirty="0"/>
              <a:t>Optimizer - </a:t>
            </a:r>
            <a:r>
              <a:rPr lang="en-US" sz="1800" dirty="0" err="1"/>
              <a:t>adam</a:t>
            </a:r>
            <a:endParaRPr lang="en-US" sz="1800" dirty="0"/>
          </a:p>
          <a:p>
            <a:endParaRPr lang="en-US" sz="1800" dirty="0"/>
          </a:p>
          <a:p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211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E4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41DBB-4F4B-48B6-8008-C32CF966C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286000"/>
            <a:ext cx="2315771" cy="2497638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EXPERIMENT 1 – DNN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3BCC4-1388-4092-85BE-CA7FB5BE3F37}"/>
              </a:ext>
            </a:extLst>
          </p:cNvPr>
          <p:cNvSpPr txBox="1"/>
          <p:nvPr/>
        </p:nvSpPr>
        <p:spPr>
          <a:xfrm>
            <a:off x="3697104" y="385652"/>
            <a:ext cx="3442363" cy="27112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EC7644-0A67-4269-AC88-EE8CE8192596}"/>
              </a:ext>
            </a:extLst>
          </p:cNvPr>
          <p:cNvSpPr/>
          <p:nvPr/>
        </p:nvSpPr>
        <p:spPr>
          <a:xfrm>
            <a:off x="3929096" y="510362"/>
            <a:ext cx="582847" cy="24561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812A03-1694-4CCD-AEAB-4892D9E6D51C}"/>
              </a:ext>
            </a:extLst>
          </p:cNvPr>
          <p:cNvCxnSpPr>
            <a:cxnSpLocks/>
          </p:cNvCxnSpPr>
          <p:nvPr/>
        </p:nvCxnSpPr>
        <p:spPr>
          <a:xfrm>
            <a:off x="2653637" y="510362"/>
            <a:ext cx="10540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D16517-0D26-4F53-BD93-EFC12468453D}"/>
              </a:ext>
            </a:extLst>
          </p:cNvPr>
          <p:cNvCxnSpPr/>
          <p:nvPr/>
        </p:nvCxnSpPr>
        <p:spPr>
          <a:xfrm>
            <a:off x="2653637" y="744279"/>
            <a:ext cx="10540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1AAC72-C21E-4E3E-9875-B97E32708212}"/>
              </a:ext>
            </a:extLst>
          </p:cNvPr>
          <p:cNvCxnSpPr>
            <a:cxnSpLocks/>
          </p:cNvCxnSpPr>
          <p:nvPr/>
        </p:nvCxnSpPr>
        <p:spPr>
          <a:xfrm>
            <a:off x="2601214" y="1031358"/>
            <a:ext cx="10540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9A5291-9C95-4AB9-8BC9-34CFA3D9DA69}"/>
              </a:ext>
            </a:extLst>
          </p:cNvPr>
          <p:cNvCxnSpPr/>
          <p:nvPr/>
        </p:nvCxnSpPr>
        <p:spPr>
          <a:xfrm>
            <a:off x="2653637" y="1201479"/>
            <a:ext cx="101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371D0E-C0E9-444D-B205-9DAC82855BA8}"/>
              </a:ext>
            </a:extLst>
          </p:cNvPr>
          <p:cNvCxnSpPr/>
          <p:nvPr/>
        </p:nvCxnSpPr>
        <p:spPr>
          <a:xfrm>
            <a:off x="2653637" y="1531089"/>
            <a:ext cx="10540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72D708-2360-4439-9854-D584363A0E9F}"/>
              </a:ext>
            </a:extLst>
          </p:cNvPr>
          <p:cNvCxnSpPr/>
          <p:nvPr/>
        </p:nvCxnSpPr>
        <p:spPr>
          <a:xfrm>
            <a:off x="2666461" y="1733096"/>
            <a:ext cx="101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62386B2A-9AC2-4468-AED8-57B6EA59E9C9}"/>
              </a:ext>
            </a:extLst>
          </p:cNvPr>
          <p:cNvSpPr/>
          <p:nvPr/>
        </p:nvSpPr>
        <p:spPr>
          <a:xfrm>
            <a:off x="4114800" y="648586"/>
            <a:ext cx="233016" cy="202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CB47F66-D627-481E-AF9B-B15B76D41434}"/>
              </a:ext>
            </a:extLst>
          </p:cNvPr>
          <p:cNvSpPr/>
          <p:nvPr/>
        </p:nvSpPr>
        <p:spPr>
          <a:xfrm>
            <a:off x="4114801" y="1031358"/>
            <a:ext cx="270274" cy="202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9D0649-C8FD-442E-9707-312D98F02843}"/>
              </a:ext>
            </a:extLst>
          </p:cNvPr>
          <p:cNvCxnSpPr/>
          <p:nvPr/>
        </p:nvCxnSpPr>
        <p:spPr>
          <a:xfrm>
            <a:off x="2666461" y="1977656"/>
            <a:ext cx="988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54A3B7-292C-4E38-97CC-245362AF1F63}"/>
              </a:ext>
            </a:extLst>
          </p:cNvPr>
          <p:cNvCxnSpPr/>
          <p:nvPr/>
        </p:nvCxnSpPr>
        <p:spPr>
          <a:xfrm>
            <a:off x="2666461" y="2286000"/>
            <a:ext cx="101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9B5289-5D53-4B12-863A-9D7B63DA8398}"/>
              </a:ext>
            </a:extLst>
          </p:cNvPr>
          <p:cNvCxnSpPr>
            <a:cxnSpLocks/>
          </p:cNvCxnSpPr>
          <p:nvPr/>
        </p:nvCxnSpPr>
        <p:spPr>
          <a:xfrm>
            <a:off x="2666461" y="2509284"/>
            <a:ext cx="988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4FACD6-56D0-48FC-9FDE-F1708B1E4711}"/>
              </a:ext>
            </a:extLst>
          </p:cNvPr>
          <p:cNvSpPr txBox="1"/>
          <p:nvPr/>
        </p:nvSpPr>
        <p:spPr>
          <a:xfrm>
            <a:off x="2128912" y="170697"/>
            <a:ext cx="10319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Input dimension = 42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35821C0-7505-4C1C-8F23-A2484BB54EEE}"/>
              </a:ext>
            </a:extLst>
          </p:cNvPr>
          <p:cNvSpPr/>
          <p:nvPr/>
        </p:nvSpPr>
        <p:spPr>
          <a:xfrm>
            <a:off x="4114800" y="1446028"/>
            <a:ext cx="270274" cy="202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9B1607C-7F86-4919-AE6E-CC9787753CA0}"/>
              </a:ext>
            </a:extLst>
          </p:cNvPr>
          <p:cNvSpPr/>
          <p:nvPr/>
        </p:nvSpPr>
        <p:spPr>
          <a:xfrm>
            <a:off x="4114800" y="1828800"/>
            <a:ext cx="270274" cy="202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F4B8274-CB29-43E0-A5B1-162E85A5CC47}"/>
              </a:ext>
            </a:extLst>
          </p:cNvPr>
          <p:cNvSpPr/>
          <p:nvPr/>
        </p:nvSpPr>
        <p:spPr>
          <a:xfrm>
            <a:off x="4114800" y="2286000"/>
            <a:ext cx="233016" cy="202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EB7D6A-8EF5-4E64-9138-462A424E845E}"/>
              </a:ext>
            </a:extLst>
          </p:cNvPr>
          <p:cNvSpPr/>
          <p:nvPr/>
        </p:nvSpPr>
        <p:spPr>
          <a:xfrm>
            <a:off x="4114800" y="2658140"/>
            <a:ext cx="270274" cy="2126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15E1EE8-478C-4A8E-A73D-ADFE853C982E}"/>
              </a:ext>
            </a:extLst>
          </p:cNvPr>
          <p:cNvCxnSpPr>
            <a:cxnSpLocks/>
          </p:cNvCxnSpPr>
          <p:nvPr/>
        </p:nvCxnSpPr>
        <p:spPr>
          <a:xfrm>
            <a:off x="4239001" y="2982998"/>
            <a:ext cx="21871" cy="736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0D81686-FE2A-477F-9B64-DE78576845E5}"/>
              </a:ext>
            </a:extLst>
          </p:cNvPr>
          <p:cNvCxnSpPr/>
          <p:nvPr/>
        </p:nvCxnSpPr>
        <p:spPr>
          <a:xfrm>
            <a:off x="7127975" y="648586"/>
            <a:ext cx="7613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86A2830-0F89-4FE8-944C-A71ABF098017}"/>
              </a:ext>
            </a:extLst>
          </p:cNvPr>
          <p:cNvCxnSpPr/>
          <p:nvPr/>
        </p:nvCxnSpPr>
        <p:spPr>
          <a:xfrm>
            <a:off x="7127975" y="1031358"/>
            <a:ext cx="739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78826BF-EEE7-405E-B467-703032AC9701}"/>
              </a:ext>
            </a:extLst>
          </p:cNvPr>
          <p:cNvCxnSpPr>
            <a:cxnSpLocks/>
          </p:cNvCxnSpPr>
          <p:nvPr/>
        </p:nvCxnSpPr>
        <p:spPr>
          <a:xfrm flipV="1">
            <a:off x="7127974" y="1436167"/>
            <a:ext cx="739259" cy="9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C3D70DD-C3E9-4303-BDFE-F138C5CD7AD2}"/>
              </a:ext>
            </a:extLst>
          </p:cNvPr>
          <p:cNvCxnSpPr>
            <a:cxnSpLocks/>
          </p:cNvCxnSpPr>
          <p:nvPr/>
        </p:nvCxnSpPr>
        <p:spPr>
          <a:xfrm>
            <a:off x="7172223" y="1929809"/>
            <a:ext cx="7171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CE977F0-36A1-4F7C-8BE5-F46BE1FE9F5A}"/>
              </a:ext>
            </a:extLst>
          </p:cNvPr>
          <p:cNvCxnSpPr/>
          <p:nvPr/>
        </p:nvCxnSpPr>
        <p:spPr>
          <a:xfrm>
            <a:off x="7127974" y="2387009"/>
            <a:ext cx="739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029DF5B-4C86-4844-AB0B-52CB91971B3B}"/>
              </a:ext>
            </a:extLst>
          </p:cNvPr>
          <p:cNvCxnSpPr/>
          <p:nvPr/>
        </p:nvCxnSpPr>
        <p:spPr>
          <a:xfrm>
            <a:off x="7172223" y="2764465"/>
            <a:ext cx="739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D7E7ABB-576F-4851-8D7D-B76AE9F6175D}"/>
              </a:ext>
            </a:extLst>
          </p:cNvPr>
          <p:cNvSpPr txBox="1"/>
          <p:nvPr/>
        </p:nvSpPr>
        <p:spPr>
          <a:xfrm>
            <a:off x="7211204" y="2863896"/>
            <a:ext cx="129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 outputs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E963CE7-9624-425C-9AEE-2E1822BD431D}"/>
              </a:ext>
            </a:extLst>
          </p:cNvPr>
          <p:cNvSpPr txBox="1"/>
          <p:nvPr/>
        </p:nvSpPr>
        <p:spPr>
          <a:xfrm>
            <a:off x="3824389" y="3648358"/>
            <a:ext cx="11213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60 nodes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BDC1EA-5546-44C4-A963-1B70A4A7F765}"/>
              </a:ext>
            </a:extLst>
          </p:cNvPr>
          <p:cNvSpPr/>
          <p:nvPr/>
        </p:nvSpPr>
        <p:spPr>
          <a:xfrm>
            <a:off x="4945758" y="525374"/>
            <a:ext cx="580094" cy="24198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F411FD7-EF83-413E-A912-A46703781930}"/>
              </a:ext>
            </a:extLst>
          </p:cNvPr>
          <p:cNvSpPr/>
          <p:nvPr/>
        </p:nvSpPr>
        <p:spPr>
          <a:xfrm>
            <a:off x="5154417" y="648586"/>
            <a:ext cx="247498" cy="202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4BC1F82-453C-45E0-88F0-CFAEC6B3BC7C}"/>
              </a:ext>
            </a:extLst>
          </p:cNvPr>
          <p:cNvSpPr/>
          <p:nvPr/>
        </p:nvSpPr>
        <p:spPr>
          <a:xfrm>
            <a:off x="5154417" y="1024864"/>
            <a:ext cx="247498" cy="202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FD00107-5DE6-45BF-B16D-ED4335791383}"/>
              </a:ext>
            </a:extLst>
          </p:cNvPr>
          <p:cNvSpPr/>
          <p:nvPr/>
        </p:nvSpPr>
        <p:spPr>
          <a:xfrm>
            <a:off x="5151849" y="1422145"/>
            <a:ext cx="247498" cy="202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6675614-F161-4ECA-A61A-D6BEC527D561}"/>
              </a:ext>
            </a:extLst>
          </p:cNvPr>
          <p:cNvSpPr/>
          <p:nvPr/>
        </p:nvSpPr>
        <p:spPr>
          <a:xfrm>
            <a:off x="5140079" y="1786396"/>
            <a:ext cx="247498" cy="202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98D4742-391A-42E5-89AE-8BA4012C1C92}"/>
              </a:ext>
            </a:extLst>
          </p:cNvPr>
          <p:cNvSpPr/>
          <p:nvPr/>
        </p:nvSpPr>
        <p:spPr>
          <a:xfrm>
            <a:off x="5140079" y="2159853"/>
            <a:ext cx="247498" cy="202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C552FC9-5D7B-4DC1-B157-5C4CC23FBEB9}"/>
              </a:ext>
            </a:extLst>
          </p:cNvPr>
          <p:cNvSpPr/>
          <p:nvPr/>
        </p:nvSpPr>
        <p:spPr>
          <a:xfrm>
            <a:off x="5151849" y="2557134"/>
            <a:ext cx="247498" cy="202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B8F5570-9633-41CE-9339-B339D38DB349}"/>
              </a:ext>
            </a:extLst>
          </p:cNvPr>
          <p:cNvCxnSpPr/>
          <p:nvPr/>
        </p:nvCxnSpPr>
        <p:spPr>
          <a:xfrm>
            <a:off x="5275598" y="2877179"/>
            <a:ext cx="0" cy="551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1FA5BD1-A674-4F8B-A075-81D7E27F92AD}"/>
              </a:ext>
            </a:extLst>
          </p:cNvPr>
          <p:cNvSpPr txBox="1"/>
          <p:nvPr/>
        </p:nvSpPr>
        <p:spPr>
          <a:xfrm>
            <a:off x="5140079" y="3429000"/>
            <a:ext cx="9340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Hidden layer with 100 nodes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E099B1-F012-4933-B3C3-A1A45DD5D6A0}"/>
              </a:ext>
            </a:extLst>
          </p:cNvPr>
          <p:cNvSpPr/>
          <p:nvPr/>
        </p:nvSpPr>
        <p:spPr>
          <a:xfrm>
            <a:off x="6114065" y="559291"/>
            <a:ext cx="600812" cy="2317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26A846E-A9D9-44B3-929C-9EEE8446D229}"/>
              </a:ext>
            </a:extLst>
          </p:cNvPr>
          <p:cNvCxnSpPr/>
          <p:nvPr/>
        </p:nvCxnSpPr>
        <p:spPr>
          <a:xfrm>
            <a:off x="6475228" y="2877179"/>
            <a:ext cx="0" cy="58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76E88EE-2445-411A-AB7A-053565407F5A}"/>
              </a:ext>
            </a:extLst>
          </p:cNvPr>
          <p:cNvSpPr txBox="1"/>
          <p:nvPr/>
        </p:nvSpPr>
        <p:spPr>
          <a:xfrm>
            <a:off x="6177125" y="3456729"/>
            <a:ext cx="10755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SoftMax activation for the last layer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1A0AB8D-EBF6-440A-ACFD-D1D3CEC6183F}"/>
              </a:ext>
            </a:extLst>
          </p:cNvPr>
          <p:cNvCxnSpPr>
            <a:cxnSpLocks/>
          </p:cNvCxnSpPr>
          <p:nvPr/>
        </p:nvCxnSpPr>
        <p:spPr>
          <a:xfrm>
            <a:off x="4742121" y="2799400"/>
            <a:ext cx="0" cy="1257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0F1A889-08D3-4CC7-8D80-CBA1D41C8917}"/>
              </a:ext>
            </a:extLst>
          </p:cNvPr>
          <p:cNvCxnSpPr>
            <a:cxnSpLocks/>
          </p:cNvCxnSpPr>
          <p:nvPr/>
        </p:nvCxnSpPr>
        <p:spPr>
          <a:xfrm>
            <a:off x="5904614" y="2799400"/>
            <a:ext cx="0" cy="133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2C078E-8E52-4644-86D6-43AB31874B80}"/>
              </a:ext>
            </a:extLst>
          </p:cNvPr>
          <p:cNvSpPr txBox="1"/>
          <p:nvPr/>
        </p:nvSpPr>
        <p:spPr>
          <a:xfrm>
            <a:off x="4511943" y="4056893"/>
            <a:ext cx="763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Dropout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6DF706F-EDF4-41B2-87CF-DCEF20673967}"/>
              </a:ext>
            </a:extLst>
          </p:cNvPr>
          <p:cNvSpPr txBox="1"/>
          <p:nvPr/>
        </p:nvSpPr>
        <p:spPr>
          <a:xfrm>
            <a:off x="5642803" y="4113692"/>
            <a:ext cx="65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Droput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654DD07-FD64-45F1-981C-364C39943F6B}"/>
              </a:ext>
            </a:extLst>
          </p:cNvPr>
          <p:cNvSpPr txBox="1"/>
          <p:nvPr/>
        </p:nvSpPr>
        <p:spPr>
          <a:xfrm>
            <a:off x="3002833" y="4520851"/>
            <a:ext cx="2767068" cy="646331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1 -Accuracy 87.4 %</a:t>
            </a:r>
          </a:p>
          <a:p>
            <a:r>
              <a:rPr lang="en-US" dirty="0">
                <a:solidFill>
                  <a:schemeClr val="bg1"/>
                </a:solidFill>
              </a:rPr>
              <a:t>Model 2 – Accuracy 82%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5AAE2C8-A6E2-4B14-A6CD-1CCD1EB08134}"/>
              </a:ext>
            </a:extLst>
          </p:cNvPr>
          <p:cNvSpPr txBox="1"/>
          <p:nvPr/>
        </p:nvSpPr>
        <p:spPr>
          <a:xfrm>
            <a:off x="3104146" y="-53330"/>
            <a:ext cx="2665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Model 1-DNN 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2BF5B7-4D1D-4F3A-BB95-62D6612C0E09}"/>
              </a:ext>
            </a:extLst>
          </p:cNvPr>
          <p:cNvSpPr txBox="1"/>
          <p:nvPr/>
        </p:nvSpPr>
        <p:spPr>
          <a:xfrm>
            <a:off x="7299093" y="3441627"/>
            <a:ext cx="4571759" cy="28570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06CAE00-A326-47FA-B50B-C198A012D64A}"/>
              </a:ext>
            </a:extLst>
          </p:cNvPr>
          <p:cNvSpPr/>
          <p:nvPr/>
        </p:nvSpPr>
        <p:spPr>
          <a:xfrm>
            <a:off x="7541852" y="3618310"/>
            <a:ext cx="582847" cy="24561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92B5861-1CB4-439D-AADF-9BF0C66773FC}"/>
              </a:ext>
            </a:extLst>
          </p:cNvPr>
          <p:cNvSpPr/>
          <p:nvPr/>
        </p:nvSpPr>
        <p:spPr>
          <a:xfrm>
            <a:off x="8438029" y="3634502"/>
            <a:ext cx="580094" cy="24626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BA90455-07FD-41A4-B5B9-75CA81734070}"/>
              </a:ext>
            </a:extLst>
          </p:cNvPr>
          <p:cNvSpPr/>
          <p:nvPr/>
        </p:nvSpPr>
        <p:spPr>
          <a:xfrm>
            <a:off x="9350060" y="3593939"/>
            <a:ext cx="547455" cy="25437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2FEEF1E-D158-4BDA-A799-B863DB73676C}"/>
              </a:ext>
            </a:extLst>
          </p:cNvPr>
          <p:cNvSpPr/>
          <p:nvPr/>
        </p:nvSpPr>
        <p:spPr>
          <a:xfrm>
            <a:off x="10079239" y="3618310"/>
            <a:ext cx="547455" cy="25437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25795FD-00B3-4D08-9E76-E497092F89A5}"/>
              </a:ext>
            </a:extLst>
          </p:cNvPr>
          <p:cNvSpPr/>
          <p:nvPr/>
        </p:nvSpPr>
        <p:spPr>
          <a:xfrm>
            <a:off x="10797614" y="3618310"/>
            <a:ext cx="547455" cy="25437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CB19A72-5EED-48C5-B31E-EE7334226F60}"/>
              </a:ext>
            </a:extLst>
          </p:cNvPr>
          <p:cNvCxnSpPr>
            <a:stCxn id="90" idx="2"/>
          </p:cNvCxnSpPr>
          <p:nvPr/>
        </p:nvCxnSpPr>
        <p:spPr>
          <a:xfrm flipH="1">
            <a:off x="7061863" y="6074423"/>
            <a:ext cx="771413" cy="21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E7DF62-56E9-4FF1-9018-653B515D11EF}"/>
              </a:ext>
            </a:extLst>
          </p:cNvPr>
          <p:cNvSpPr txBox="1"/>
          <p:nvPr/>
        </p:nvSpPr>
        <p:spPr>
          <a:xfrm>
            <a:off x="8757447" y="2677234"/>
            <a:ext cx="179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2 -DNN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D3810E-0580-4997-BD88-87BDBEE4ED14}"/>
              </a:ext>
            </a:extLst>
          </p:cNvPr>
          <p:cNvSpPr/>
          <p:nvPr/>
        </p:nvSpPr>
        <p:spPr>
          <a:xfrm>
            <a:off x="7635514" y="3719817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CF5599F-5821-4F77-83ED-23B05A9776E4}"/>
              </a:ext>
            </a:extLst>
          </p:cNvPr>
          <p:cNvSpPr/>
          <p:nvPr/>
        </p:nvSpPr>
        <p:spPr>
          <a:xfrm>
            <a:off x="7645093" y="4014185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8446D96-3B06-44DB-BD8A-813BB00A91F1}"/>
              </a:ext>
            </a:extLst>
          </p:cNvPr>
          <p:cNvSpPr/>
          <p:nvPr/>
        </p:nvSpPr>
        <p:spPr>
          <a:xfrm>
            <a:off x="7664490" y="4353009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8B5454E-F045-4445-8158-784174690A04}"/>
              </a:ext>
            </a:extLst>
          </p:cNvPr>
          <p:cNvSpPr/>
          <p:nvPr/>
        </p:nvSpPr>
        <p:spPr>
          <a:xfrm>
            <a:off x="7655940" y="4702398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87545E2-BCB3-4733-BDDC-F6EC97048205}"/>
              </a:ext>
            </a:extLst>
          </p:cNvPr>
          <p:cNvSpPr/>
          <p:nvPr/>
        </p:nvSpPr>
        <p:spPr>
          <a:xfrm>
            <a:off x="7635514" y="5151475"/>
            <a:ext cx="354669" cy="212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5AECC7D-B644-4338-B6CD-462027B00E50}"/>
              </a:ext>
            </a:extLst>
          </p:cNvPr>
          <p:cNvSpPr/>
          <p:nvPr/>
        </p:nvSpPr>
        <p:spPr>
          <a:xfrm>
            <a:off x="7645094" y="5633395"/>
            <a:ext cx="354669" cy="212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BA83937-D159-4889-8694-3BAFF64E683E}"/>
              </a:ext>
            </a:extLst>
          </p:cNvPr>
          <p:cNvSpPr/>
          <p:nvPr/>
        </p:nvSpPr>
        <p:spPr>
          <a:xfrm>
            <a:off x="8550741" y="3727664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7A509F8-C588-4E33-8B6E-C914377F39C9}"/>
              </a:ext>
            </a:extLst>
          </p:cNvPr>
          <p:cNvSpPr/>
          <p:nvPr/>
        </p:nvSpPr>
        <p:spPr>
          <a:xfrm>
            <a:off x="8575285" y="4048684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772C017-BDEF-4B00-A0C0-9CD91233C100}"/>
              </a:ext>
            </a:extLst>
          </p:cNvPr>
          <p:cNvSpPr/>
          <p:nvPr/>
        </p:nvSpPr>
        <p:spPr>
          <a:xfrm>
            <a:off x="8571580" y="4369704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0D4C9ED-34EA-4C7F-8C75-4B1474A46F12}"/>
              </a:ext>
            </a:extLst>
          </p:cNvPr>
          <p:cNvSpPr/>
          <p:nvPr/>
        </p:nvSpPr>
        <p:spPr>
          <a:xfrm>
            <a:off x="8571579" y="4677702"/>
            <a:ext cx="354669" cy="199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68419DD-8BE1-490C-BB32-AA9C4517C76C}"/>
              </a:ext>
            </a:extLst>
          </p:cNvPr>
          <p:cNvSpPr/>
          <p:nvPr/>
        </p:nvSpPr>
        <p:spPr>
          <a:xfrm>
            <a:off x="8558889" y="5152687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6AF2BA4-0518-4593-90E2-8FB105E7444A}"/>
              </a:ext>
            </a:extLst>
          </p:cNvPr>
          <p:cNvSpPr/>
          <p:nvPr/>
        </p:nvSpPr>
        <p:spPr>
          <a:xfrm>
            <a:off x="8572341" y="5591101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F50CDFE-C350-425A-823D-C9269FECDF0E}"/>
              </a:ext>
            </a:extLst>
          </p:cNvPr>
          <p:cNvSpPr/>
          <p:nvPr/>
        </p:nvSpPr>
        <p:spPr>
          <a:xfrm>
            <a:off x="9420447" y="3734085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89B44D6-E227-44D7-8EF2-B573C3A14A3E}"/>
              </a:ext>
            </a:extLst>
          </p:cNvPr>
          <p:cNvSpPr/>
          <p:nvPr/>
        </p:nvSpPr>
        <p:spPr>
          <a:xfrm>
            <a:off x="9456053" y="4026311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AAFF634-98FB-4A73-B856-9BB2D80EF1A7}"/>
              </a:ext>
            </a:extLst>
          </p:cNvPr>
          <p:cNvSpPr/>
          <p:nvPr/>
        </p:nvSpPr>
        <p:spPr>
          <a:xfrm>
            <a:off x="9468358" y="4360862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C447AC4-BAC5-4032-BD77-8235577D8A46}"/>
              </a:ext>
            </a:extLst>
          </p:cNvPr>
          <p:cNvSpPr/>
          <p:nvPr/>
        </p:nvSpPr>
        <p:spPr>
          <a:xfrm>
            <a:off x="9445541" y="4695413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6D589B4-B7A4-41A7-BD27-25F72553AE3A}"/>
              </a:ext>
            </a:extLst>
          </p:cNvPr>
          <p:cNvSpPr/>
          <p:nvPr/>
        </p:nvSpPr>
        <p:spPr>
          <a:xfrm>
            <a:off x="9447382" y="5152687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2F88C8D-3FDE-4DFD-8698-F16DEFA314EB}"/>
              </a:ext>
            </a:extLst>
          </p:cNvPr>
          <p:cNvSpPr/>
          <p:nvPr/>
        </p:nvSpPr>
        <p:spPr>
          <a:xfrm>
            <a:off x="9456053" y="5591797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60FECD2-801E-4132-B650-34D85B777491}"/>
              </a:ext>
            </a:extLst>
          </p:cNvPr>
          <p:cNvSpPr/>
          <p:nvPr/>
        </p:nvSpPr>
        <p:spPr>
          <a:xfrm>
            <a:off x="10166989" y="3736611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BCD4196-2DB2-4124-862D-511F19E9BFA4}"/>
              </a:ext>
            </a:extLst>
          </p:cNvPr>
          <p:cNvSpPr/>
          <p:nvPr/>
        </p:nvSpPr>
        <p:spPr>
          <a:xfrm>
            <a:off x="10193267" y="4026311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E776FE0-0CCC-4EEB-AC50-5E6769314B27}"/>
              </a:ext>
            </a:extLst>
          </p:cNvPr>
          <p:cNvSpPr/>
          <p:nvPr/>
        </p:nvSpPr>
        <p:spPr>
          <a:xfrm>
            <a:off x="10197695" y="4347469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E427543-0474-41A5-91BC-C8BB3C5971F0}"/>
              </a:ext>
            </a:extLst>
          </p:cNvPr>
          <p:cNvSpPr/>
          <p:nvPr/>
        </p:nvSpPr>
        <p:spPr>
          <a:xfrm>
            <a:off x="10185571" y="4681931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D4B6D4A-E58F-4C14-94EE-5A819B01A01E}"/>
              </a:ext>
            </a:extLst>
          </p:cNvPr>
          <p:cNvSpPr/>
          <p:nvPr/>
        </p:nvSpPr>
        <p:spPr>
          <a:xfrm>
            <a:off x="10175631" y="5101542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D02ADB50-C193-4BA7-9131-C4C799E47E16}"/>
              </a:ext>
            </a:extLst>
          </p:cNvPr>
          <p:cNvSpPr/>
          <p:nvPr/>
        </p:nvSpPr>
        <p:spPr>
          <a:xfrm>
            <a:off x="10200174" y="5581164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AF19A8F-FD86-419E-A1BA-EBA3A00A1865}"/>
              </a:ext>
            </a:extLst>
          </p:cNvPr>
          <p:cNvSpPr/>
          <p:nvPr/>
        </p:nvSpPr>
        <p:spPr>
          <a:xfrm>
            <a:off x="10894006" y="3756811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022C7C98-A801-4FEE-BDDB-25EEC5EDEA34}"/>
              </a:ext>
            </a:extLst>
          </p:cNvPr>
          <p:cNvSpPr/>
          <p:nvPr/>
        </p:nvSpPr>
        <p:spPr>
          <a:xfrm>
            <a:off x="10875408" y="4069735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774F839-F513-466A-B0F7-5E66042C5A03}"/>
              </a:ext>
            </a:extLst>
          </p:cNvPr>
          <p:cNvSpPr/>
          <p:nvPr/>
        </p:nvSpPr>
        <p:spPr>
          <a:xfrm>
            <a:off x="10910933" y="4382659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9B69ECE-46E4-4D43-B8E2-2A30F6C3A569}"/>
              </a:ext>
            </a:extLst>
          </p:cNvPr>
          <p:cNvSpPr/>
          <p:nvPr/>
        </p:nvSpPr>
        <p:spPr>
          <a:xfrm>
            <a:off x="10901876" y="4702398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B8A6E33-039B-4008-BB71-15740DBE3E33}"/>
              </a:ext>
            </a:extLst>
          </p:cNvPr>
          <p:cNvSpPr/>
          <p:nvPr/>
        </p:nvSpPr>
        <p:spPr>
          <a:xfrm>
            <a:off x="10934938" y="5053674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DE6299E-498E-43C2-9D59-22DE2C7328B1}"/>
              </a:ext>
            </a:extLst>
          </p:cNvPr>
          <p:cNvSpPr/>
          <p:nvPr/>
        </p:nvSpPr>
        <p:spPr>
          <a:xfrm>
            <a:off x="10934937" y="5520484"/>
            <a:ext cx="354669" cy="174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7C010-B461-4A16-86AD-BC54FE71BD20}"/>
              </a:ext>
            </a:extLst>
          </p:cNvPr>
          <p:cNvSpPr txBox="1"/>
          <p:nvPr/>
        </p:nvSpPr>
        <p:spPr>
          <a:xfrm>
            <a:off x="6376407" y="6279366"/>
            <a:ext cx="939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60 nodes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C32F90-4CF9-493C-9CD7-0610305EF096}"/>
              </a:ext>
            </a:extLst>
          </p:cNvPr>
          <p:cNvCxnSpPr/>
          <p:nvPr/>
        </p:nvCxnSpPr>
        <p:spPr>
          <a:xfrm flipH="1">
            <a:off x="8240233" y="5975498"/>
            <a:ext cx="318656" cy="434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59193D-DAFE-4F9C-B27E-4B0572B508AD}"/>
              </a:ext>
            </a:extLst>
          </p:cNvPr>
          <p:cNvSpPr txBox="1"/>
          <p:nvPr/>
        </p:nvSpPr>
        <p:spPr>
          <a:xfrm>
            <a:off x="7923539" y="6331858"/>
            <a:ext cx="7633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100 nodes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B1A9E6-AD89-4A70-9318-1AE7F7A61079}"/>
              </a:ext>
            </a:extLst>
          </p:cNvPr>
          <p:cNvCxnSpPr/>
          <p:nvPr/>
        </p:nvCxnSpPr>
        <p:spPr>
          <a:xfrm flipH="1">
            <a:off x="9350060" y="5845922"/>
            <a:ext cx="247721" cy="564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ECA7C54-A388-402F-B19F-34016DA80B37}"/>
              </a:ext>
            </a:extLst>
          </p:cNvPr>
          <p:cNvSpPr txBox="1"/>
          <p:nvPr/>
        </p:nvSpPr>
        <p:spPr>
          <a:xfrm>
            <a:off x="9093830" y="6410171"/>
            <a:ext cx="681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196 nodes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1FD86A-46A2-4F8B-8024-FFA8674E6829}"/>
              </a:ext>
            </a:extLst>
          </p:cNvPr>
          <p:cNvCxnSpPr/>
          <p:nvPr/>
        </p:nvCxnSpPr>
        <p:spPr>
          <a:xfrm flipH="1">
            <a:off x="10200174" y="5845922"/>
            <a:ext cx="170428" cy="695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93B155-EC9A-45E0-9EB4-E6314196C3E9}"/>
              </a:ext>
            </a:extLst>
          </p:cNvPr>
          <p:cNvCxnSpPr/>
          <p:nvPr/>
        </p:nvCxnSpPr>
        <p:spPr>
          <a:xfrm flipH="1">
            <a:off x="10934937" y="5845922"/>
            <a:ext cx="173215" cy="795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46EA33-153B-4C5E-8FA4-80EC9F4D670F}"/>
              </a:ext>
            </a:extLst>
          </p:cNvPr>
          <p:cNvSpPr txBox="1"/>
          <p:nvPr/>
        </p:nvSpPr>
        <p:spPr>
          <a:xfrm>
            <a:off x="10018320" y="6414735"/>
            <a:ext cx="7183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196 nodes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3771CC-03B4-4973-8154-E0CD98F007F3}"/>
              </a:ext>
            </a:extLst>
          </p:cNvPr>
          <p:cNvSpPr txBox="1"/>
          <p:nvPr/>
        </p:nvSpPr>
        <p:spPr>
          <a:xfrm>
            <a:off x="10797613" y="6525587"/>
            <a:ext cx="6645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32 nodes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A2ECA8-37B8-49F2-85EE-FCB0DA93B29F}"/>
              </a:ext>
            </a:extLst>
          </p:cNvPr>
          <p:cNvSpPr/>
          <p:nvPr/>
        </p:nvSpPr>
        <p:spPr>
          <a:xfrm>
            <a:off x="11462130" y="3624773"/>
            <a:ext cx="332282" cy="251291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813D637-38CB-4376-B9DC-5FE280F752C4}"/>
              </a:ext>
            </a:extLst>
          </p:cNvPr>
          <p:cNvCxnSpPr/>
          <p:nvPr/>
        </p:nvCxnSpPr>
        <p:spPr>
          <a:xfrm>
            <a:off x="11559103" y="2982998"/>
            <a:ext cx="0" cy="564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E6C9C8A-31DD-48E1-A9DF-D090D9C500C7}"/>
              </a:ext>
            </a:extLst>
          </p:cNvPr>
          <p:cNvSpPr txBox="1"/>
          <p:nvPr/>
        </p:nvSpPr>
        <p:spPr>
          <a:xfrm>
            <a:off x="11040048" y="2655332"/>
            <a:ext cx="1038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Softmax</a:t>
            </a:r>
            <a:r>
              <a:rPr lang="en-US" sz="1000" dirty="0">
                <a:solidFill>
                  <a:schemeClr val="bg1"/>
                </a:solidFill>
              </a:rPr>
              <a:t> activation layer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4551CAC-B8D0-486A-8935-C8204FF0297B}"/>
              </a:ext>
            </a:extLst>
          </p:cNvPr>
          <p:cNvCxnSpPr/>
          <p:nvPr/>
        </p:nvCxnSpPr>
        <p:spPr>
          <a:xfrm>
            <a:off x="6475228" y="4303114"/>
            <a:ext cx="840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D19E394-8343-4158-91F2-FDB2A785290C}"/>
              </a:ext>
            </a:extLst>
          </p:cNvPr>
          <p:cNvCxnSpPr/>
          <p:nvPr/>
        </p:nvCxnSpPr>
        <p:spPr>
          <a:xfrm>
            <a:off x="6466695" y="4478822"/>
            <a:ext cx="840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9025679-7E31-4FF7-B04B-98446DF83FC7}"/>
              </a:ext>
            </a:extLst>
          </p:cNvPr>
          <p:cNvCxnSpPr/>
          <p:nvPr/>
        </p:nvCxnSpPr>
        <p:spPr>
          <a:xfrm>
            <a:off x="6466695" y="4673129"/>
            <a:ext cx="840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4783B04-01FE-47F6-82B9-FA400E1B629C}"/>
              </a:ext>
            </a:extLst>
          </p:cNvPr>
          <p:cNvCxnSpPr>
            <a:cxnSpLocks/>
          </p:cNvCxnSpPr>
          <p:nvPr/>
        </p:nvCxnSpPr>
        <p:spPr>
          <a:xfrm>
            <a:off x="11623526" y="3845703"/>
            <a:ext cx="552466" cy="7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45AB036-3BE3-4145-A0CD-0431C5365970}"/>
              </a:ext>
            </a:extLst>
          </p:cNvPr>
          <p:cNvCxnSpPr>
            <a:cxnSpLocks/>
          </p:cNvCxnSpPr>
          <p:nvPr/>
        </p:nvCxnSpPr>
        <p:spPr>
          <a:xfrm>
            <a:off x="11659212" y="4261789"/>
            <a:ext cx="529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C66D2B7-8FF1-40BB-BFA4-C0B9724F75C9}"/>
              </a:ext>
            </a:extLst>
          </p:cNvPr>
          <p:cNvCxnSpPr>
            <a:cxnSpLocks/>
          </p:cNvCxnSpPr>
          <p:nvPr/>
        </p:nvCxnSpPr>
        <p:spPr>
          <a:xfrm flipV="1">
            <a:off x="11702925" y="4577927"/>
            <a:ext cx="5067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B860B8A2-E843-40EA-9A6B-C82186CE2F48}"/>
              </a:ext>
            </a:extLst>
          </p:cNvPr>
          <p:cNvCxnSpPr>
            <a:cxnSpLocks/>
          </p:cNvCxnSpPr>
          <p:nvPr/>
        </p:nvCxnSpPr>
        <p:spPr>
          <a:xfrm flipV="1">
            <a:off x="11674510" y="4846366"/>
            <a:ext cx="5067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BDE7BA8-DF66-4F9C-B083-06769AF58ED4}"/>
              </a:ext>
            </a:extLst>
          </p:cNvPr>
          <p:cNvCxnSpPr>
            <a:cxnSpLocks/>
          </p:cNvCxnSpPr>
          <p:nvPr/>
        </p:nvCxnSpPr>
        <p:spPr>
          <a:xfrm flipV="1">
            <a:off x="11677637" y="5114805"/>
            <a:ext cx="5067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91F1591-ADDE-4079-B9C4-7E2DDE7E583A}"/>
              </a:ext>
            </a:extLst>
          </p:cNvPr>
          <p:cNvCxnSpPr>
            <a:cxnSpLocks/>
          </p:cNvCxnSpPr>
          <p:nvPr/>
        </p:nvCxnSpPr>
        <p:spPr>
          <a:xfrm>
            <a:off x="11674510" y="5478488"/>
            <a:ext cx="519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285EC11-F319-4126-8912-483143E400B9}"/>
              </a:ext>
            </a:extLst>
          </p:cNvPr>
          <p:cNvSpPr txBox="1"/>
          <p:nvPr/>
        </p:nvSpPr>
        <p:spPr>
          <a:xfrm>
            <a:off x="5757055" y="5488020"/>
            <a:ext cx="862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Input dimension -= 42 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9E7DBF8-B8F3-4BB1-8E93-89CBA9A4B177}"/>
              </a:ext>
            </a:extLst>
          </p:cNvPr>
          <p:cNvSpPr/>
          <p:nvPr/>
        </p:nvSpPr>
        <p:spPr>
          <a:xfrm>
            <a:off x="11424132" y="6428660"/>
            <a:ext cx="7841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6 outputs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35800E2-9250-459F-8A16-BC143B17E00E}"/>
              </a:ext>
            </a:extLst>
          </p:cNvPr>
          <p:cNvCxnSpPr/>
          <p:nvPr/>
        </p:nvCxnSpPr>
        <p:spPr>
          <a:xfrm>
            <a:off x="11956312" y="5581164"/>
            <a:ext cx="0" cy="847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3297A500-6945-42ED-9E18-E4B70D3F1462}"/>
              </a:ext>
            </a:extLst>
          </p:cNvPr>
          <p:cNvSpPr txBox="1"/>
          <p:nvPr/>
        </p:nvSpPr>
        <p:spPr>
          <a:xfrm>
            <a:off x="8746976" y="2947519"/>
            <a:ext cx="145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Hidden layers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9CC41F2-782A-40E0-A33B-5E782DA8978B}"/>
              </a:ext>
            </a:extLst>
          </p:cNvPr>
          <p:cNvCxnSpPr>
            <a:endCxn id="89" idx="1"/>
          </p:cNvCxnSpPr>
          <p:nvPr/>
        </p:nvCxnSpPr>
        <p:spPr>
          <a:xfrm flipV="1">
            <a:off x="6475228" y="4870175"/>
            <a:ext cx="823865" cy="6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5CBAD72-0674-470B-8B25-B2F52600956F}"/>
              </a:ext>
            </a:extLst>
          </p:cNvPr>
          <p:cNvCxnSpPr>
            <a:cxnSpLocks/>
          </p:cNvCxnSpPr>
          <p:nvPr/>
        </p:nvCxnSpPr>
        <p:spPr>
          <a:xfrm>
            <a:off x="6444924" y="5512038"/>
            <a:ext cx="838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E4D8614-2C30-4D62-AC83-656CBCA9E6E5}"/>
              </a:ext>
            </a:extLst>
          </p:cNvPr>
          <p:cNvCxnSpPr>
            <a:cxnSpLocks/>
          </p:cNvCxnSpPr>
          <p:nvPr/>
        </p:nvCxnSpPr>
        <p:spPr>
          <a:xfrm>
            <a:off x="6475228" y="5188923"/>
            <a:ext cx="823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476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04DC2-DE06-461C-9DAE-B003F51FB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 of confusion matrix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C0718C0-1825-4C35-8A39-44626B496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44" y="3700240"/>
            <a:ext cx="3353215" cy="2916458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1656943-11CF-43FC-A806-5871C7417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207" y="349860"/>
            <a:ext cx="3539241" cy="307914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55F6B0-FF65-41A2-AA6E-7F30B587C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294" y="1220970"/>
            <a:ext cx="3506975" cy="1912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FD4A4F-C5B6-4161-8CA2-BF0F6720BFBE}"/>
              </a:ext>
            </a:extLst>
          </p:cNvPr>
          <p:cNvSpPr txBox="1"/>
          <p:nvPr/>
        </p:nvSpPr>
        <p:spPr>
          <a:xfrm>
            <a:off x="5879805" y="78620"/>
            <a:ext cx="164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BC582-D6DD-4410-B078-C1DEE2339121}"/>
              </a:ext>
            </a:extLst>
          </p:cNvPr>
          <p:cNvSpPr/>
          <p:nvPr/>
        </p:nvSpPr>
        <p:spPr>
          <a:xfrm>
            <a:off x="5826643" y="3515574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 2 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6BD110-C333-48C3-A37B-412D57730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448" y="3801979"/>
            <a:ext cx="3533932" cy="203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83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star&#10;&#10;Description automatically generated">
            <a:extLst>
              <a:ext uri="{FF2B5EF4-FFF2-40B4-BE49-F238E27FC236}">
                <a16:creationId xmlns:a16="http://schemas.microsoft.com/office/drawing/2014/main" id="{3BB4C45E-90E0-45BA-A218-793828F3A7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1" r="1" b="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D0A30-D972-4FD6-BF1A-26A874F0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EXPERIMENT 2</a:t>
            </a:r>
            <a:br>
              <a:rPr lang="en-US" sz="3600" dirty="0"/>
            </a:br>
            <a:r>
              <a:rPr lang="en-US" sz="3600" dirty="0"/>
              <a:t>LSTM MODEL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FD73C4C-E47A-4F76-8490-6C599305F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1800" dirty="0"/>
              <a:t>Using raw timeseries data </a:t>
            </a:r>
          </a:p>
          <a:p>
            <a:r>
              <a:rPr lang="en-US" sz="1800" dirty="0"/>
              <a:t>200 steps with Sliding window of 50 ((16692,200,3))</a:t>
            </a:r>
          </a:p>
          <a:p>
            <a:r>
              <a:rPr lang="en-US" sz="1800" dirty="0"/>
              <a:t>200 steps with Non sliding window((</a:t>
            </a:r>
            <a:r>
              <a:rPr lang="en-US" sz="1800"/>
              <a:t>4173,200,3))</a:t>
            </a:r>
            <a:endParaRPr lang="en-US" sz="1800" dirty="0"/>
          </a:p>
          <a:p>
            <a:r>
              <a:rPr lang="en-US" sz="1800" dirty="0"/>
              <a:t>LSTM model does not work well on the reformatted data ,low accuracy of 67%</a:t>
            </a:r>
          </a:p>
          <a:p>
            <a:r>
              <a:rPr lang="en-US" sz="1800" dirty="0"/>
              <a:t>Dividing data into test and training based on the user id</a:t>
            </a:r>
          </a:p>
          <a:p>
            <a:r>
              <a:rPr lang="en-US" sz="1800" dirty="0"/>
              <a:t>Optimizer </a:t>
            </a:r>
            <a:r>
              <a:rPr lang="en-US" sz="1800" dirty="0" err="1"/>
              <a:t>rms_prop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96113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763</Words>
  <Application>Microsoft Office PowerPoint</Application>
  <PresentationFormat>Widescreen</PresentationFormat>
  <Paragraphs>185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“Machine learning techniques in sensor based human activity recognition and understanding human actions using still images”</vt:lpstr>
      <vt:lpstr> Data sources – WISDM Dataset  </vt:lpstr>
      <vt:lpstr>PowerPoint Presentation</vt:lpstr>
      <vt:lpstr>  </vt:lpstr>
      <vt:lpstr>  DEEP NEURAL NETWORK HYPERPARAMETERS RELATED TO NETWORK STRUCTURE </vt:lpstr>
      <vt:lpstr> DEEP NEURAL NETWORK </vt:lpstr>
      <vt:lpstr>EXPERIMENT 1 – DNN </vt:lpstr>
      <vt:lpstr>Comparison of confusion matrix</vt:lpstr>
      <vt:lpstr>EXPERIMENT 2 LSTM MODEL</vt:lpstr>
      <vt:lpstr>LSTM MODEL WITH SLIDING WINDOW</vt:lpstr>
      <vt:lpstr>LSTM MODEL WITHOUT SLIDING WINDOW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CITATIONS/REFERENCES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“Machine learning techniques in sensor based human activity recognition and understanding human actions using still images”</dc:title>
  <dc:creator>Khushboo Agarwal</dc:creator>
  <cp:lastModifiedBy>Saura Elghonimi</cp:lastModifiedBy>
  <cp:revision>11</cp:revision>
  <dcterms:created xsi:type="dcterms:W3CDTF">2019-10-31T19:12:30Z</dcterms:created>
  <dcterms:modified xsi:type="dcterms:W3CDTF">2019-10-31T21:04:05Z</dcterms:modified>
</cp:coreProperties>
</file>